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5.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5" r:id="rId2"/>
    <p:sldMasterId id="2147483670" r:id="rId3"/>
    <p:sldMasterId id="2147483676" r:id="rId4"/>
    <p:sldMasterId id="2147483681" r:id="rId5"/>
    <p:sldMasterId id="2147483693" r:id="rId6"/>
  </p:sldMasterIdLst>
  <p:notesMasterIdLst>
    <p:notesMasterId r:id="rId22"/>
  </p:notesMasterIdLst>
  <p:handoutMasterIdLst>
    <p:handoutMasterId r:id="rId23"/>
  </p:handoutMasterIdLst>
  <p:sldIdLst>
    <p:sldId id="1197" r:id="rId7"/>
    <p:sldId id="1420" r:id="rId8"/>
    <p:sldId id="1448" r:id="rId9"/>
    <p:sldId id="1235" r:id="rId10"/>
    <p:sldId id="1424" r:id="rId11"/>
    <p:sldId id="1441" r:id="rId12"/>
    <p:sldId id="1453" r:id="rId13"/>
    <p:sldId id="1443" r:id="rId14"/>
    <p:sldId id="1449" r:id="rId15"/>
    <p:sldId id="1450" r:id="rId16"/>
    <p:sldId id="1442" r:id="rId17"/>
    <p:sldId id="1454" r:id="rId18"/>
    <p:sldId id="1451" r:id="rId19"/>
    <p:sldId id="1452" r:id="rId20"/>
    <p:sldId id="342" r:id="rId21"/>
  </p:sldIdLst>
  <p:sldSz cx="12192000" cy="6858000"/>
  <p:notesSz cx="6797675"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45A1"/>
    <a:srgbClr val="000099"/>
    <a:srgbClr val="DB7D00"/>
    <a:srgbClr val="00AF3F"/>
    <a:srgbClr val="F9E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75" autoAdjust="0"/>
    <p:restoredTop sz="78518" autoAdjust="0"/>
  </p:normalViewPr>
  <p:slideViewPr>
    <p:cSldViewPr>
      <p:cViewPr varScale="1">
        <p:scale>
          <a:sx n="52" d="100"/>
          <a:sy n="52" d="100"/>
        </p:scale>
        <p:origin x="569" y="31"/>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9" d="100"/>
          <a:sy n="89" d="100"/>
        </p:scale>
        <p:origin x="2802" y="7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DEDA9FB6-D9ED-404E-AFD2-37E0835FC3D6}" type="datetimeFigureOut">
              <a:rPr lang="cs-CZ" smtClean="0"/>
              <a:pPr/>
              <a:t>23.09.2025</a:t>
            </a:fld>
            <a:endParaRPr lang="cs-CZ"/>
          </a:p>
        </p:txBody>
      </p:sp>
      <p:sp>
        <p:nvSpPr>
          <p:cNvPr id="4" name="Zástupný symbol pro zápatí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84BA257B-425A-4350-8792-7C494188941C}" type="slidenum">
              <a:rPr lang="cs-CZ" smtClean="0"/>
              <a:pPr/>
              <a:t>‹#›</a:t>
            </a:fld>
            <a:endParaRPr lang="cs-CZ"/>
          </a:p>
        </p:txBody>
      </p:sp>
    </p:spTree>
    <p:extLst>
      <p:ext uri="{BB962C8B-B14F-4D97-AF65-F5344CB8AC3E}">
        <p14:creationId xmlns:p14="http://schemas.microsoft.com/office/powerpoint/2010/main" val="1282080661"/>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126" userDrawn="1">
          <p15:clr>
            <a:srgbClr val="F26B43"/>
          </p15:clr>
        </p15:guide>
        <p15:guide id="2" pos="2141"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07B48070-1754-4046-9E38-6F5D9D5E9BB1}" type="datetimeFigureOut">
              <a:rPr lang="cs-CZ" smtClean="0"/>
              <a:pPr/>
              <a:t>23.09.2025</a:t>
            </a:fld>
            <a:endParaRPr lang="cs-CZ"/>
          </a:p>
        </p:txBody>
      </p:sp>
      <p:sp>
        <p:nvSpPr>
          <p:cNvPr id="4" name="Zástupný symbol pro obrázek snímku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A477F0F-9C0A-45F8-A7AE-EABCF9118898}" type="slidenum">
              <a:rPr lang="cs-CZ" smtClean="0"/>
              <a:pPr/>
              <a:t>‹#›</a:t>
            </a:fld>
            <a:endParaRPr lang="cs-CZ"/>
          </a:p>
        </p:txBody>
      </p:sp>
    </p:spTree>
    <p:extLst>
      <p:ext uri="{BB962C8B-B14F-4D97-AF65-F5344CB8AC3E}">
        <p14:creationId xmlns:p14="http://schemas.microsoft.com/office/powerpoint/2010/main" val="122146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90488" y="744538"/>
            <a:ext cx="6616700" cy="3722687"/>
          </a:xfrm>
        </p:spPr>
      </p:sp>
      <p:sp>
        <p:nvSpPr>
          <p:cNvPr id="3" name="Zástupný symbol pro poznámky 2"/>
          <p:cNvSpPr>
            <a:spLocks noGrp="1"/>
          </p:cNvSpPr>
          <p:nvPr>
            <p:ph type="body" idx="1"/>
          </p:nvPr>
        </p:nvSpPr>
        <p:spPr/>
        <p:txBody>
          <a:bodyPr>
            <a:normAutofit/>
          </a:bodyPr>
          <a:lstStyle/>
          <a:p>
            <a:endParaRPr lang="cs-CZ" dirty="0"/>
          </a:p>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477F0F-9C0A-45F8-A7AE-EABCF9118898}"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734107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90488" y="744538"/>
            <a:ext cx="6616700" cy="3722687"/>
          </a:xfrm>
        </p:spPr>
      </p:sp>
      <p:sp>
        <p:nvSpPr>
          <p:cNvPr id="3" name="Zástupný symbol pro poznámky 2"/>
          <p:cNvSpPr>
            <a:spLocks noGrp="1"/>
          </p:cNvSpPr>
          <p:nvPr>
            <p:ph type="body" idx="1"/>
          </p:nvPr>
        </p:nvSpPr>
        <p:spPr/>
        <p:txBody>
          <a:bodyPr>
            <a:normAutofit fontScale="85000" lnSpcReduction="20000"/>
          </a:bodyPr>
          <a:lstStyle/>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477F0F-9C0A-45F8-A7AE-EABCF9118898}"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10882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90488" y="744538"/>
            <a:ext cx="6616700" cy="3722687"/>
          </a:xfrm>
        </p:spPr>
      </p:sp>
      <p:sp>
        <p:nvSpPr>
          <p:cNvPr id="3" name="Zástupný symbol pro poznámky 2"/>
          <p:cNvSpPr>
            <a:spLocks noGrp="1"/>
          </p:cNvSpPr>
          <p:nvPr>
            <p:ph type="body" idx="1"/>
          </p:nvPr>
        </p:nvSpPr>
        <p:spPr/>
        <p:txBody>
          <a:bodyPr>
            <a:normAutofit fontScale="85000" lnSpcReduction="20000"/>
          </a:bodyPr>
          <a:lstStyle/>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477F0F-9C0A-45F8-A7AE-EABCF9118898}"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41070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90488" y="744538"/>
            <a:ext cx="6616700" cy="3722687"/>
          </a:xfrm>
        </p:spPr>
      </p:sp>
      <p:sp>
        <p:nvSpPr>
          <p:cNvPr id="3" name="Zástupný symbol pro poznámky 2"/>
          <p:cNvSpPr>
            <a:spLocks noGrp="1"/>
          </p:cNvSpPr>
          <p:nvPr>
            <p:ph type="body" idx="1"/>
          </p:nvPr>
        </p:nvSpPr>
        <p:spPr/>
        <p:txBody>
          <a:bodyPr>
            <a:normAutofit fontScale="85000" lnSpcReduction="20000"/>
          </a:bodyPr>
          <a:lstStyle/>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477F0F-9C0A-45F8-A7AE-EABCF9118898}"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596881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90488" y="744538"/>
            <a:ext cx="6616700" cy="3722687"/>
          </a:xfrm>
        </p:spPr>
      </p:sp>
      <p:sp>
        <p:nvSpPr>
          <p:cNvPr id="3" name="Zástupný symbol pro poznámky 2"/>
          <p:cNvSpPr>
            <a:spLocks noGrp="1"/>
          </p:cNvSpPr>
          <p:nvPr>
            <p:ph type="body" idx="1"/>
          </p:nvPr>
        </p:nvSpPr>
        <p:spPr/>
        <p:txBody>
          <a:bodyPr>
            <a:normAutofit fontScale="85000" lnSpcReduction="20000"/>
          </a:bodyPr>
          <a:lstStyle/>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477F0F-9C0A-45F8-A7AE-EABCF9118898}"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532194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90488" y="744538"/>
            <a:ext cx="6616700" cy="3722687"/>
          </a:xfrm>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2A477F0F-9C0A-45F8-A7AE-EABCF9118898}" type="slidenum">
              <a:rPr lang="cs-CZ" smtClean="0"/>
              <a:pPr/>
              <a:t>15</a:t>
            </a:fld>
            <a:endParaRPr lang="cs-CZ"/>
          </a:p>
        </p:txBody>
      </p:sp>
    </p:spTree>
    <p:extLst>
      <p:ext uri="{BB962C8B-B14F-4D97-AF65-F5344CB8AC3E}">
        <p14:creationId xmlns:p14="http://schemas.microsoft.com/office/powerpoint/2010/main" val="248836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90488" y="744538"/>
            <a:ext cx="6616700" cy="3722687"/>
          </a:xfrm>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477F0F-9C0A-45F8-A7AE-EABCF9118898}"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19420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90488" y="744538"/>
            <a:ext cx="6616700" cy="3722687"/>
          </a:xfrm>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477F0F-9C0A-45F8-A7AE-EABCF9118898}"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19420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90488" y="744538"/>
            <a:ext cx="6616700" cy="3722687"/>
          </a:xfrm>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477F0F-9C0A-45F8-A7AE-EABCF9118898}"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87971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90488" y="744538"/>
            <a:ext cx="6616700" cy="3722687"/>
          </a:xfrm>
        </p:spPr>
      </p:sp>
      <p:sp>
        <p:nvSpPr>
          <p:cNvPr id="3" name="Zástupný symbol pro poznámky 2"/>
          <p:cNvSpPr>
            <a:spLocks noGrp="1"/>
          </p:cNvSpPr>
          <p:nvPr>
            <p:ph type="body" idx="1"/>
          </p:nvPr>
        </p:nvSpPr>
        <p:spPr/>
        <p:txBody>
          <a:bodyPr>
            <a:normAutofit/>
          </a:bodyPr>
          <a:lstStyle/>
          <a:p>
            <a:r>
              <a:rPr lang="cs-CZ" dirty="0"/>
              <a:t>	</a:t>
            </a:r>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477F0F-9C0A-45F8-A7AE-EABCF9118898}"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58358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90488" y="744538"/>
            <a:ext cx="6616700" cy="3722687"/>
          </a:xfrm>
        </p:spPr>
      </p:sp>
      <p:sp>
        <p:nvSpPr>
          <p:cNvPr id="3" name="Zástupný symbol pro poznámky 2"/>
          <p:cNvSpPr>
            <a:spLocks noGrp="1"/>
          </p:cNvSpPr>
          <p:nvPr>
            <p:ph type="body" idx="1"/>
          </p:nvPr>
        </p:nvSpPr>
        <p:spPr/>
        <p:txBody>
          <a:bodyPr>
            <a:normAutofit/>
          </a:bodyPr>
          <a:lstStyle/>
          <a:p>
            <a:r>
              <a:rPr lang="cs-CZ" dirty="0"/>
              <a:t>	</a:t>
            </a:r>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477F0F-9C0A-45F8-A7AE-EABCF9118898}"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88393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90488" y="744538"/>
            <a:ext cx="6616700" cy="3722687"/>
          </a:xfrm>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477F0F-9C0A-45F8-A7AE-EABCF9118898}"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49912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90488" y="744538"/>
            <a:ext cx="6616700" cy="3722687"/>
          </a:xfrm>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477F0F-9C0A-45F8-A7AE-EABCF9118898}"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10804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90488" y="744538"/>
            <a:ext cx="6616700" cy="3722687"/>
          </a:xfrm>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477F0F-9C0A-45F8-A7AE-EABCF9118898}"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56976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list">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nitřní list s nadpisem">
    <p:spTree>
      <p:nvGrpSpPr>
        <p:cNvPr id="1" name=""/>
        <p:cNvGrpSpPr/>
        <p:nvPr/>
      </p:nvGrpSpPr>
      <p:grpSpPr>
        <a:xfrm>
          <a:off x="0" y="0"/>
          <a:ext cx="0" cy="0"/>
          <a:chOff x="0" y="0"/>
          <a:chExt cx="0" cy="0"/>
        </a:xfrm>
      </p:grpSpPr>
      <p:sp>
        <p:nvSpPr>
          <p:cNvPr id="3" name="Zástupný symbol pro obsah 2"/>
          <p:cNvSpPr>
            <a:spLocks noGrp="1"/>
          </p:cNvSpPr>
          <p:nvPr>
            <p:ph idx="1" hasCustomPrompt="1"/>
          </p:nvPr>
        </p:nvSpPr>
        <p:spPr>
          <a:xfrm>
            <a:off x="527381" y="2060848"/>
            <a:ext cx="11055019" cy="4392488"/>
          </a:xfrm>
          <a:prstGeom prst="rect">
            <a:avLst/>
          </a:prstGeom>
        </p:spPr>
        <p:txBody>
          <a:bodyPr>
            <a:normAutofit/>
          </a:bodyPr>
          <a:lstStyle>
            <a:lvl1pPr marL="0" indent="0" algn="l">
              <a:spcBef>
                <a:spcPts val="1000"/>
              </a:spcBef>
              <a:spcAft>
                <a:spcPts val="1000"/>
              </a:spcAft>
              <a:buFontTx/>
              <a:buNone/>
              <a:defRPr sz="2800">
                <a:latin typeface="Arial" pitchFamily="34" charset="0"/>
                <a:cs typeface="Arial" pitchFamily="34" charset="0"/>
              </a:defRPr>
            </a:lvl1pPr>
            <a:lvl2pPr algn="l">
              <a:buFontTx/>
              <a:buNone/>
              <a:defRPr sz="2400">
                <a:latin typeface="Arial" pitchFamily="34" charset="0"/>
                <a:cs typeface="Arial" pitchFamily="34" charset="0"/>
              </a:defRPr>
            </a:lvl2pPr>
            <a:lvl3pPr algn="l">
              <a:buFontTx/>
              <a:buNone/>
              <a:defRPr sz="2000">
                <a:latin typeface="Arial" pitchFamily="34" charset="0"/>
                <a:cs typeface="Arial" pitchFamily="34" charset="0"/>
              </a:defRPr>
            </a:lvl3pPr>
            <a:lvl4pPr algn="l">
              <a:buFontTx/>
              <a:buNone/>
              <a:defRPr sz="1800">
                <a:latin typeface="Arial" pitchFamily="34" charset="0"/>
                <a:cs typeface="Arial" pitchFamily="34" charset="0"/>
              </a:defRPr>
            </a:lvl4pPr>
            <a:lvl5pPr algn="l">
              <a:buFontTx/>
              <a:buNone/>
              <a:defRPr sz="1800">
                <a:latin typeface="Arial" pitchFamily="34" charset="0"/>
                <a:cs typeface="Arial" pitchFamily="34" charset="0"/>
              </a:defRPr>
            </a:lvl5pPr>
            <a:lvl6pPr>
              <a:buNone/>
              <a:defRPr/>
            </a:lvl6pPr>
          </a:lstStyle>
          <a:p>
            <a:pPr lvl="0"/>
            <a:r>
              <a:rPr lang="cs-CZ" dirty="0"/>
              <a:t>Klepnutím vložíte text</a:t>
            </a:r>
          </a:p>
        </p:txBody>
      </p:sp>
      <p:sp>
        <p:nvSpPr>
          <p:cNvPr id="10" name="Nadpis 9"/>
          <p:cNvSpPr>
            <a:spLocks noGrp="1"/>
          </p:cNvSpPr>
          <p:nvPr>
            <p:ph type="title" hasCustomPrompt="1"/>
          </p:nvPr>
        </p:nvSpPr>
        <p:spPr>
          <a:xfrm>
            <a:off x="527381" y="1412776"/>
            <a:ext cx="11055019" cy="504056"/>
          </a:xfrm>
          <a:prstGeom prst="rect">
            <a:avLst/>
          </a:prstGeom>
        </p:spPr>
        <p:txBody>
          <a:bodyPr anchor="t">
            <a:noAutofit/>
          </a:bodyPr>
          <a:lstStyle>
            <a:lvl1pPr algn="l">
              <a:defRPr sz="3200" b="1">
                <a:solidFill>
                  <a:srgbClr val="000099"/>
                </a:solidFill>
                <a:latin typeface="Arial" pitchFamily="34" charset="0"/>
                <a:cs typeface="Arial" pitchFamily="34" charset="0"/>
              </a:defRPr>
            </a:lvl1pPr>
          </a:lstStyle>
          <a:p>
            <a:r>
              <a:rPr lang="cs-CZ" dirty="0"/>
              <a:t>NADPIS</a:t>
            </a:r>
          </a:p>
        </p:txBody>
      </p:sp>
    </p:spTree>
    <p:extLst>
      <p:ext uri="{BB962C8B-B14F-4D97-AF65-F5344CB8AC3E}">
        <p14:creationId xmlns:p14="http://schemas.microsoft.com/office/powerpoint/2010/main" val="1991673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nitřní list bez nadpisu">
    <p:spTree>
      <p:nvGrpSpPr>
        <p:cNvPr id="1" name=""/>
        <p:cNvGrpSpPr/>
        <p:nvPr/>
      </p:nvGrpSpPr>
      <p:grpSpPr>
        <a:xfrm>
          <a:off x="0" y="0"/>
          <a:ext cx="0" cy="0"/>
          <a:chOff x="0" y="0"/>
          <a:chExt cx="0" cy="0"/>
        </a:xfrm>
      </p:grpSpPr>
      <p:sp>
        <p:nvSpPr>
          <p:cNvPr id="7" name="Zástupný symbol pro obsah 2"/>
          <p:cNvSpPr>
            <a:spLocks noGrp="1"/>
          </p:cNvSpPr>
          <p:nvPr>
            <p:ph idx="1" hasCustomPrompt="1"/>
          </p:nvPr>
        </p:nvSpPr>
        <p:spPr>
          <a:xfrm>
            <a:off x="527381" y="1484784"/>
            <a:ext cx="11055019" cy="4968552"/>
          </a:xfrm>
          <a:prstGeom prst="rect">
            <a:avLst/>
          </a:prstGeom>
        </p:spPr>
        <p:txBody>
          <a:bodyPr>
            <a:normAutofit/>
          </a:bodyPr>
          <a:lstStyle>
            <a:lvl1pPr algn="l">
              <a:spcBef>
                <a:spcPts val="1000"/>
              </a:spcBef>
              <a:spcAft>
                <a:spcPts val="1000"/>
              </a:spcAft>
              <a:buFontTx/>
              <a:buNone/>
              <a:defRPr sz="2800">
                <a:latin typeface="Arial" pitchFamily="34" charset="0"/>
                <a:cs typeface="Arial" pitchFamily="34" charset="0"/>
              </a:defRPr>
            </a:lvl1pPr>
            <a:lvl2pPr algn="l">
              <a:buFontTx/>
              <a:buNone/>
              <a:defRPr sz="2400">
                <a:latin typeface="Arial" pitchFamily="34" charset="0"/>
                <a:cs typeface="Arial" pitchFamily="34" charset="0"/>
              </a:defRPr>
            </a:lvl2pPr>
            <a:lvl3pPr algn="l">
              <a:buFontTx/>
              <a:buNone/>
              <a:defRPr sz="2000">
                <a:latin typeface="Arial" pitchFamily="34" charset="0"/>
                <a:cs typeface="Arial" pitchFamily="34" charset="0"/>
              </a:defRPr>
            </a:lvl3pPr>
            <a:lvl4pPr algn="l">
              <a:buFontTx/>
              <a:buNone/>
              <a:defRPr sz="1800">
                <a:latin typeface="Arial" pitchFamily="34" charset="0"/>
                <a:cs typeface="Arial" pitchFamily="34" charset="0"/>
              </a:defRPr>
            </a:lvl4pPr>
            <a:lvl5pPr algn="l">
              <a:buFontTx/>
              <a:buNone/>
              <a:defRPr sz="1800">
                <a:latin typeface="Arial" pitchFamily="34" charset="0"/>
                <a:cs typeface="Arial" pitchFamily="34" charset="0"/>
              </a:defRPr>
            </a:lvl5pPr>
            <a:lvl6pPr>
              <a:buNone/>
              <a:defRPr/>
            </a:lvl6pPr>
          </a:lstStyle>
          <a:p>
            <a:pPr lvl="0"/>
            <a:r>
              <a:rPr lang="cs-CZ" dirty="0"/>
              <a:t>Klepnutím vložíte text</a:t>
            </a:r>
          </a:p>
        </p:txBody>
      </p:sp>
    </p:spTree>
    <p:extLst>
      <p:ext uri="{BB962C8B-B14F-4D97-AF65-F5344CB8AC3E}">
        <p14:creationId xmlns:p14="http://schemas.microsoft.com/office/powerpoint/2010/main" val="1988561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nitřní list s odrážkami">
    <p:spTree>
      <p:nvGrpSpPr>
        <p:cNvPr id="1" name=""/>
        <p:cNvGrpSpPr/>
        <p:nvPr/>
      </p:nvGrpSpPr>
      <p:grpSpPr>
        <a:xfrm>
          <a:off x="0" y="0"/>
          <a:ext cx="0" cy="0"/>
          <a:chOff x="0" y="0"/>
          <a:chExt cx="0" cy="0"/>
        </a:xfrm>
      </p:grpSpPr>
      <p:sp>
        <p:nvSpPr>
          <p:cNvPr id="10" name="Nadpis 9"/>
          <p:cNvSpPr>
            <a:spLocks noGrp="1"/>
          </p:cNvSpPr>
          <p:nvPr>
            <p:ph type="title" hasCustomPrompt="1"/>
          </p:nvPr>
        </p:nvSpPr>
        <p:spPr>
          <a:xfrm>
            <a:off x="527381" y="1412776"/>
            <a:ext cx="11055019" cy="504056"/>
          </a:xfrm>
          <a:prstGeom prst="rect">
            <a:avLst/>
          </a:prstGeom>
        </p:spPr>
        <p:txBody>
          <a:bodyPr anchor="t">
            <a:noAutofit/>
          </a:bodyPr>
          <a:lstStyle>
            <a:lvl1pPr algn="l">
              <a:defRPr sz="3200" b="1">
                <a:solidFill>
                  <a:srgbClr val="000099"/>
                </a:solidFill>
                <a:latin typeface="Arial" pitchFamily="34" charset="0"/>
                <a:cs typeface="Arial" pitchFamily="34" charset="0"/>
              </a:defRPr>
            </a:lvl1pPr>
          </a:lstStyle>
          <a:p>
            <a:r>
              <a:rPr lang="cs-CZ" dirty="0"/>
              <a:t>NADPIS</a:t>
            </a:r>
          </a:p>
        </p:txBody>
      </p:sp>
      <p:sp>
        <p:nvSpPr>
          <p:cNvPr id="4" name="Zástupný symbol pro obsah 2"/>
          <p:cNvSpPr>
            <a:spLocks noGrp="1"/>
          </p:cNvSpPr>
          <p:nvPr>
            <p:ph idx="10"/>
          </p:nvPr>
        </p:nvSpPr>
        <p:spPr>
          <a:xfrm>
            <a:off x="623392" y="2060849"/>
            <a:ext cx="10972800" cy="4392488"/>
          </a:xfrm>
          <a:prstGeom prst="rect">
            <a:avLst/>
          </a:prstGeom>
        </p:spPr>
        <p:txBody>
          <a:bodyPr/>
          <a:lstStyle>
            <a:lvl1pPr marL="342900" indent="-342900">
              <a:buClr>
                <a:schemeClr val="accent1"/>
              </a:buClr>
              <a:buFont typeface="Wingdings" pitchFamily="2" charset="2"/>
              <a:buChar char="§"/>
              <a:defRPr/>
            </a:lvl1pPr>
            <a:lvl2pPr marL="742950" indent="-285750">
              <a:buClr>
                <a:schemeClr val="accent1"/>
              </a:buClr>
              <a:buFont typeface="Wingdings" pitchFamily="2" charset="2"/>
              <a:buChar char="§"/>
              <a:defRPr/>
            </a:lvl2pPr>
            <a:lvl3pPr marL="1143000" indent="-228600">
              <a:buClr>
                <a:schemeClr val="accent1"/>
              </a:buClr>
              <a:buFont typeface="Wingdings" pitchFamily="2" charset="2"/>
              <a:buChar char="§"/>
              <a:defRPr/>
            </a:lvl3pPr>
            <a:lvl4pPr marL="1600200" indent="-228600">
              <a:buClr>
                <a:schemeClr val="accent1"/>
              </a:buClr>
              <a:buFont typeface="Wingdings" pitchFamily="2" charset="2"/>
              <a:buChar char="§"/>
              <a:defRPr/>
            </a:lvl4pPr>
            <a:lvl5pPr marL="2057400" indent="-228600">
              <a:buClr>
                <a:schemeClr val="accent1"/>
              </a:buClr>
              <a:buFont typeface="Wingdings" pitchFamily="2" charset="2"/>
              <a:buChar char="§"/>
              <a:defRPr/>
            </a:lvl5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Tree>
    <p:extLst>
      <p:ext uri="{BB962C8B-B14F-4D97-AF65-F5344CB8AC3E}">
        <p14:creationId xmlns:p14="http://schemas.microsoft.com/office/powerpoint/2010/main" val="22909229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lvl="0"/>
            <a:endParaRPr lang="en-US" dirty="0"/>
          </a:p>
        </p:txBody>
      </p:sp>
      <p:sp>
        <p:nvSpPr>
          <p:cNvPr id="4" name="Date Placeholder 3"/>
          <p:cNvSpPr>
            <a:spLocks noGrp="1"/>
          </p:cNvSpPr>
          <p:nvPr>
            <p:ph type="dt" sz="half" idx="10"/>
          </p:nvPr>
        </p:nvSpPr>
        <p:spPr/>
        <p:txBody>
          <a:bodyPr/>
          <a:lstStyle/>
          <a:p>
            <a:fld id="{A1EC1813-4607-465A-AFB7-3903B9D4ACBF}" type="datetime1">
              <a:rPr lang="cs-CZ" smtClean="0"/>
              <a:t>23.09.2025</a:t>
            </a:fld>
            <a:endParaRPr lang="cs-CZ" dirty="0"/>
          </a:p>
        </p:txBody>
      </p:sp>
      <p:sp>
        <p:nvSpPr>
          <p:cNvPr id="5" name="Footer Placeholder 4"/>
          <p:cNvSpPr>
            <a:spLocks noGrp="1"/>
          </p:cNvSpPr>
          <p:nvPr>
            <p:ph type="ftr" sz="quarter" idx="11"/>
          </p:nvPr>
        </p:nvSpPr>
        <p:spPr/>
        <p:txBody>
          <a:bodyPr/>
          <a:lstStyle/>
          <a:p>
            <a:endParaRPr lang="cs-CZ" dirty="0"/>
          </a:p>
        </p:txBody>
      </p:sp>
      <p:sp>
        <p:nvSpPr>
          <p:cNvPr id="6" name="Slide Number Placeholder 5"/>
          <p:cNvSpPr>
            <a:spLocks noGrp="1"/>
          </p:cNvSpPr>
          <p:nvPr>
            <p:ph type="sldNum" sz="quarter" idx="12"/>
          </p:nvPr>
        </p:nvSpPr>
        <p:spPr/>
        <p:txBody>
          <a:bodyPr/>
          <a:lstStyle/>
          <a:p>
            <a:fld id="{C40003EF-59A2-4344-883F-DAF13FE77E1E}" type="slidenum">
              <a:rPr lang="cs-CZ" smtClean="0"/>
              <a:t>‹#›</a:t>
            </a:fld>
            <a:endParaRPr lang="cs-CZ"/>
          </a:p>
        </p:txBody>
      </p:sp>
    </p:spTree>
    <p:extLst>
      <p:ext uri="{BB962C8B-B14F-4D97-AF65-F5344CB8AC3E}">
        <p14:creationId xmlns:p14="http://schemas.microsoft.com/office/powerpoint/2010/main" val="31366630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Úvodní list">
    <p:spTree>
      <p:nvGrpSpPr>
        <p:cNvPr id="1" name=""/>
        <p:cNvGrpSpPr/>
        <p:nvPr/>
      </p:nvGrpSpPr>
      <p:grpSpPr>
        <a:xfrm>
          <a:off x="0" y="0"/>
          <a:ext cx="0" cy="0"/>
          <a:chOff x="0" y="0"/>
          <a:chExt cx="0" cy="0"/>
        </a:xfrm>
      </p:grpSpPr>
      <p:sp>
        <p:nvSpPr>
          <p:cNvPr id="5" name="Podnadpis 2"/>
          <p:cNvSpPr>
            <a:spLocks noGrp="1"/>
          </p:cNvSpPr>
          <p:nvPr>
            <p:ph type="subTitle" idx="1" hasCustomPrompt="1"/>
          </p:nvPr>
        </p:nvSpPr>
        <p:spPr>
          <a:xfrm>
            <a:off x="1871531" y="4581128"/>
            <a:ext cx="9409045" cy="1800200"/>
          </a:xfrm>
          <a:prstGeom prst="rect">
            <a:avLst/>
          </a:prstGeom>
        </p:spPr>
        <p:txBody>
          <a:bodyPr anchor="b">
            <a:noAutofit/>
          </a:bodyPr>
          <a:lstStyle>
            <a:lvl1pPr marL="0" indent="0" algn="l">
              <a:spcBef>
                <a:spcPts val="1000"/>
              </a:spcBef>
              <a:spcAft>
                <a:spcPts val="1000"/>
              </a:spcAft>
              <a:buNone/>
              <a:defRPr sz="2000" baseline="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dirty="0"/>
              <a:t>autoři projektu</a:t>
            </a:r>
          </a:p>
        </p:txBody>
      </p:sp>
      <p:sp>
        <p:nvSpPr>
          <p:cNvPr id="6" name="Nadpis 13"/>
          <p:cNvSpPr>
            <a:spLocks noGrp="1" noChangeAspect="1"/>
          </p:cNvSpPr>
          <p:nvPr>
            <p:ph type="title" hasCustomPrompt="1"/>
          </p:nvPr>
        </p:nvSpPr>
        <p:spPr>
          <a:xfrm>
            <a:off x="1871531" y="1988840"/>
            <a:ext cx="9710869" cy="1872208"/>
          </a:xfrm>
          <a:prstGeom prst="rect">
            <a:avLst/>
          </a:prstGeom>
        </p:spPr>
        <p:txBody>
          <a:bodyPr anchor="b"/>
          <a:lstStyle>
            <a:lvl1pPr algn="l">
              <a:defRPr b="1" baseline="0">
                <a:solidFill>
                  <a:srgbClr val="000099"/>
                </a:solidFill>
                <a:latin typeface="Arial" pitchFamily="34" charset="0"/>
                <a:cs typeface="Arial" pitchFamily="34" charset="0"/>
              </a:defRPr>
            </a:lvl1pPr>
          </a:lstStyle>
          <a:p>
            <a:r>
              <a:rPr lang="cs-CZ" dirty="0"/>
              <a:t>NÁZEV PREZENTACE</a:t>
            </a:r>
          </a:p>
        </p:txBody>
      </p:sp>
      <p:sp>
        <p:nvSpPr>
          <p:cNvPr id="7" name="Podnadpis 2"/>
          <p:cNvSpPr txBox="1">
            <a:spLocks/>
          </p:cNvSpPr>
          <p:nvPr userDrawn="1"/>
        </p:nvSpPr>
        <p:spPr>
          <a:xfrm>
            <a:off x="1871531" y="3789040"/>
            <a:ext cx="9612245" cy="576064"/>
          </a:xfrm>
          <a:prstGeom prst="rect">
            <a:avLst/>
          </a:prstGeom>
        </p:spPr>
        <p:txBody>
          <a:bodyPr>
            <a:noAutofit/>
          </a:bodyPr>
          <a:lstStyle>
            <a:lvl1pPr marL="0" indent="0" algn="l">
              <a:buNone/>
              <a:defRPr sz="2600" baseline="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cs-CZ" sz="2600" b="0" i="0" u="none" strike="noStrike" kern="1200" cap="none" spc="0" normalizeH="0" baseline="0" noProof="0">
                <a:ln>
                  <a:noFill/>
                </a:ln>
                <a:solidFill>
                  <a:schemeClr val="tx1"/>
                </a:solidFill>
                <a:effectLst/>
                <a:uLnTx/>
                <a:uFillTx/>
                <a:latin typeface="Arial" pitchFamily="34" charset="0"/>
                <a:ea typeface="+mn-ea"/>
                <a:cs typeface="Arial" pitchFamily="34" charset="0"/>
              </a:rPr>
              <a:t>MINISTERSTVO PRO MÍSTNÍ ROZVOJ ČR</a:t>
            </a:r>
          </a:p>
        </p:txBody>
      </p:sp>
    </p:spTree>
    <p:extLst>
      <p:ext uri="{BB962C8B-B14F-4D97-AF65-F5344CB8AC3E}">
        <p14:creationId xmlns:p14="http://schemas.microsoft.com/office/powerpoint/2010/main" val="27393021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nitřní list s nadpisem">
    <p:spTree>
      <p:nvGrpSpPr>
        <p:cNvPr id="1" name=""/>
        <p:cNvGrpSpPr/>
        <p:nvPr/>
      </p:nvGrpSpPr>
      <p:grpSpPr>
        <a:xfrm>
          <a:off x="0" y="0"/>
          <a:ext cx="0" cy="0"/>
          <a:chOff x="0" y="0"/>
          <a:chExt cx="0" cy="0"/>
        </a:xfrm>
      </p:grpSpPr>
      <p:sp>
        <p:nvSpPr>
          <p:cNvPr id="3" name="Zástupný symbol pro obsah 2"/>
          <p:cNvSpPr>
            <a:spLocks noGrp="1"/>
          </p:cNvSpPr>
          <p:nvPr>
            <p:ph idx="1" hasCustomPrompt="1"/>
          </p:nvPr>
        </p:nvSpPr>
        <p:spPr>
          <a:xfrm>
            <a:off x="527381" y="2060848"/>
            <a:ext cx="11055019" cy="4392488"/>
          </a:xfrm>
          <a:prstGeom prst="rect">
            <a:avLst/>
          </a:prstGeom>
        </p:spPr>
        <p:txBody>
          <a:bodyPr>
            <a:normAutofit/>
          </a:bodyPr>
          <a:lstStyle>
            <a:lvl1pPr marL="0" indent="0" algn="l">
              <a:spcBef>
                <a:spcPts val="1000"/>
              </a:spcBef>
              <a:spcAft>
                <a:spcPts val="1000"/>
              </a:spcAft>
              <a:buFontTx/>
              <a:buNone/>
              <a:defRPr sz="2800">
                <a:latin typeface="Arial" pitchFamily="34" charset="0"/>
                <a:cs typeface="Arial" pitchFamily="34" charset="0"/>
              </a:defRPr>
            </a:lvl1pPr>
            <a:lvl2pPr algn="l">
              <a:buFontTx/>
              <a:buNone/>
              <a:defRPr sz="2400">
                <a:latin typeface="Arial" pitchFamily="34" charset="0"/>
                <a:cs typeface="Arial" pitchFamily="34" charset="0"/>
              </a:defRPr>
            </a:lvl2pPr>
            <a:lvl3pPr algn="l">
              <a:buFontTx/>
              <a:buNone/>
              <a:defRPr sz="2000">
                <a:latin typeface="Arial" pitchFamily="34" charset="0"/>
                <a:cs typeface="Arial" pitchFamily="34" charset="0"/>
              </a:defRPr>
            </a:lvl3pPr>
            <a:lvl4pPr algn="l">
              <a:buFontTx/>
              <a:buNone/>
              <a:defRPr sz="1800">
                <a:latin typeface="Arial" pitchFamily="34" charset="0"/>
                <a:cs typeface="Arial" pitchFamily="34" charset="0"/>
              </a:defRPr>
            </a:lvl4pPr>
            <a:lvl5pPr algn="l">
              <a:buFontTx/>
              <a:buNone/>
              <a:defRPr sz="1800">
                <a:latin typeface="Arial" pitchFamily="34" charset="0"/>
                <a:cs typeface="Arial" pitchFamily="34" charset="0"/>
              </a:defRPr>
            </a:lvl5pPr>
            <a:lvl6pPr>
              <a:buNone/>
              <a:defRPr/>
            </a:lvl6pPr>
          </a:lstStyle>
          <a:p>
            <a:pPr lvl="0"/>
            <a:r>
              <a:rPr lang="cs-CZ" dirty="0"/>
              <a:t>Klepnutím vložíte text</a:t>
            </a:r>
          </a:p>
        </p:txBody>
      </p:sp>
      <p:sp>
        <p:nvSpPr>
          <p:cNvPr id="10" name="Nadpis 9"/>
          <p:cNvSpPr>
            <a:spLocks noGrp="1"/>
          </p:cNvSpPr>
          <p:nvPr>
            <p:ph type="title" hasCustomPrompt="1"/>
          </p:nvPr>
        </p:nvSpPr>
        <p:spPr>
          <a:xfrm>
            <a:off x="527381" y="1412776"/>
            <a:ext cx="11055019" cy="504056"/>
          </a:xfrm>
          <a:prstGeom prst="rect">
            <a:avLst/>
          </a:prstGeom>
        </p:spPr>
        <p:txBody>
          <a:bodyPr anchor="t">
            <a:noAutofit/>
          </a:bodyPr>
          <a:lstStyle>
            <a:lvl1pPr algn="l">
              <a:defRPr sz="3200" b="1">
                <a:solidFill>
                  <a:srgbClr val="000099"/>
                </a:solidFill>
                <a:latin typeface="Arial" pitchFamily="34" charset="0"/>
                <a:cs typeface="Arial" pitchFamily="34" charset="0"/>
              </a:defRPr>
            </a:lvl1pPr>
          </a:lstStyle>
          <a:p>
            <a:r>
              <a:rPr lang="cs-CZ" dirty="0"/>
              <a:t>NADPIS</a:t>
            </a:r>
          </a:p>
        </p:txBody>
      </p:sp>
    </p:spTree>
    <p:extLst>
      <p:ext uri="{BB962C8B-B14F-4D97-AF65-F5344CB8AC3E}">
        <p14:creationId xmlns:p14="http://schemas.microsoft.com/office/powerpoint/2010/main" val="5954598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nitřní list bez nadpisu">
    <p:spTree>
      <p:nvGrpSpPr>
        <p:cNvPr id="1" name=""/>
        <p:cNvGrpSpPr/>
        <p:nvPr/>
      </p:nvGrpSpPr>
      <p:grpSpPr>
        <a:xfrm>
          <a:off x="0" y="0"/>
          <a:ext cx="0" cy="0"/>
          <a:chOff x="0" y="0"/>
          <a:chExt cx="0" cy="0"/>
        </a:xfrm>
      </p:grpSpPr>
      <p:sp>
        <p:nvSpPr>
          <p:cNvPr id="7" name="Zástupný symbol pro obsah 2"/>
          <p:cNvSpPr>
            <a:spLocks noGrp="1"/>
          </p:cNvSpPr>
          <p:nvPr>
            <p:ph idx="1" hasCustomPrompt="1"/>
          </p:nvPr>
        </p:nvSpPr>
        <p:spPr>
          <a:xfrm>
            <a:off x="527381" y="1484784"/>
            <a:ext cx="11055019" cy="4968552"/>
          </a:xfrm>
          <a:prstGeom prst="rect">
            <a:avLst/>
          </a:prstGeom>
        </p:spPr>
        <p:txBody>
          <a:bodyPr>
            <a:normAutofit/>
          </a:bodyPr>
          <a:lstStyle>
            <a:lvl1pPr algn="l">
              <a:spcBef>
                <a:spcPts val="1000"/>
              </a:spcBef>
              <a:spcAft>
                <a:spcPts val="1000"/>
              </a:spcAft>
              <a:buFontTx/>
              <a:buNone/>
              <a:defRPr sz="2800">
                <a:latin typeface="Arial" pitchFamily="34" charset="0"/>
                <a:cs typeface="Arial" pitchFamily="34" charset="0"/>
              </a:defRPr>
            </a:lvl1pPr>
            <a:lvl2pPr algn="l">
              <a:buFontTx/>
              <a:buNone/>
              <a:defRPr sz="2400">
                <a:latin typeface="Arial" pitchFamily="34" charset="0"/>
                <a:cs typeface="Arial" pitchFamily="34" charset="0"/>
              </a:defRPr>
            </a:lvl2pPr>
            <a:lvl3pPr algn="l">
              <a:buFontTx/>
              <a:buNone/>
              <a:defRPr sz="2000">
                <a:latin typeface="Arial" pitchFamily="34" charset="0"/>
                <a:cs typeface="Arial" pitchFamily="34" charset="0"/>
              </a:defRPr>
            </a:lvl3pPr>
            <a:lvl4pPr algn="l">
              <a:buFontTx/>
              <a:buNone/>
              <a:defRPr sz="1800">
                <a:latin typeface="Arial" pitchFamily="34" charset="0"/>
                <a:cs typeface="Arial" pitchFamily="34" charset="0"/>
              </a:defRPr>
            </a:lvl4pPr>
            <a:lvl5pPr algn="l">
              <a:buFontTx/>
              <a:buNone/>
              <a:defRPr sz="1800">
                <a:latin typeface="Arial" pitchFamily="34" charset="0"/>
                <a:cs typeface="Arial" pitchFamily="34" charset="0"/>
              </a:defRPr>
            </a:lvl5pPr>
            <a:lvl6pPr>
              <a:buNone/>
              <a:defRPr/>
            </a:lvl6pPr>
          </a:lstStyle>
          <a:p>
            <a:pPr lvl="0"/>
            <a:r>
              <a:rPr lang="cs-CZ" dirty="0"/>
              <a:t>Klepnutím vložíte text</a:t>
            </a:r>
          </a:p>
        </p:txBody>
      </p:sp>
    </p:spTree>
    <p:extLst>
      <p:ext uri="{BB962C8B-B14F-4D97-AF65-F5344CB8AC3E}">
        <p14:creationId xmlns:p14="http://schemas.microsoft.com/office/powerpoint/2010/main" val="1688002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nitřní list s odrážkami">
    <p:spTree>
      <p:nvGrpSpPr>
        <p:cNvPr id="1" name=""/>
        <p:cNvGrpSpPr/>
        <p:nvPr/>
      </p:nvGrpSpPr>
      <p:grpSpPr>
        <a:xfrm>
          <a:off x="0" y="0"/>
          <a:ext cx="0" cy="0"/>
          <a:chOff x="0" y="0"/>
          <a:chExt cx="0" cy="0"/>
        </a:xfrm>
      </p:grpSpPr>
      <p:sp>
        <p:nvSpPr>
          <p:cNvPr id="10" name="Nadpis 9"/>
          <p:cNvSpPr>
            <a:spLocks noGrp="1"/>
          </p:cNvSpPr>
          <p:nvPr>
            <p:ph type="title" hasCustomPrompt="1"/>
          </p:nvPr>
        </p:nvSpPr>
        <p:spPr>
          <a:xfrm>
            <a:off x="527381" y="1412776"/>
            <a:ext cx="11055019" cy="504056"/>
          </a:xfrm>
          <a:prstGeom prst="rect">
            <a:avLst/>
          </a:prstGeom>
        </p:spPr>
        <p:txBody>
          <a:bodyPr anchor="t">
            <a:noAutofit/>
          </a:bodyPr>
          <a:lstStyle>
            <a:lvl1pPr algn="l">
              <a:defRPr sz="3200" b="1">
                <a:solidFill>
                  <a:srgbClr val="000099"/>
                </a:solidFill>
                <a:latin typeface="Arial" pitchFamily="34" charset="0"/>
                <a:cs typeface="Arial" pitchFamily="34" charset="0"/>
              </a:defRPr>
            </a:lvl1pPr>
          </a:lstStyle>
          <a:p>
            <a:r>
              <a:rPr lang="cs-CZ" dirty="0"/>
              <a:t>NADPIS</a:t>
            </a:r>
          </a:p>
        </p:txBody>
      </p:sp>
      <p:sp>
        <p:nvSpPr>
          <p:cNvPr id="4" name="Zástupný symbol pro obsah 2"/>
          <p:cNvSpPr>
            <a:spLocks noGrp="1"/>
          </p:cNvSpPr>
          <p:nvPr>
            <p:ph idx="10"/>
          </p:nvPr>
        </p:nvSpPr>
        <p:spPr>
          <a:xfrm>
            <a:off x="623392" y="2060849"/>
            <a:ext cx="10972800" cy="4392488"/>
          </a:xfrm>
          <a:prstGeom prst="rect">
            <a:avLst/>
          </a:prstGeom>
        </p:spPr>
        <p:txBody>
          <a:bodyPr/>
          <a:lstStyle>
            <a:lvl1pPr marL="342900" indent="-342900">
              <a:buClr>
                <a:schemeClr val="accent1"/>
              </a:buClr>
              <a:buFont typeface="Wingdings" pitchFamily="2" charset="2"/>
              <a:buChar char="§"/>
              <a:defRPr/>
            </a:lvl1pPr>
            <a:lvl2pPr marL="742950" indent="-285750">
              <a:buClr>
                <a:schemeClr val="accent1"/>
              </a:buClr>
              <a:buFont typeface="Wingdings" pitchFamily="2" charset="2"/>
              <a:buChar char="§"/>
              <a:defRPr/>
            </a:lvl2pPr>
            <a:lvl3pPr marL="1143000" indent="-228600">
              <a:buClr>
                <a:schemeClr val="accent1"/>
              </a:buClr>
              <a:buFont typeface="Wingdings" pitchFamily="2" charset="2"/>
              <a:buChar char="§"/>
              <a:defRPr/>
            </a:lvl3pPr>
            <a:lvl4pPr marL="1600200" indent="-228600">
              <a:buClr>
                <a:schemeClr val="accent1"/>
              </a:buClr>
              <a:buFont typeface="Wingdings" pitchFamily="2" charset="2"/>
              <a:buChar char="§"/>
              <a:defRPr/>
            </a:lvl4pPr>
            <a:lvl5pPr marL="2057400" indent="-228600">
              <a:buClr>
                <a:schemeClr val="accent1"/>
              </a:buClr>
              <a:buFont typeface="Wingdings" pitchFamily="2"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Tree>
    <p:extLst>
      <p:ext uri="{BB962C8B-B14F-4D97-AF65-F5344CB8AC3E}">
        <p14:creationId xmlns:p14="http://schemas.microsoft.com/office/powerpoint/2010/main" val="2586138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E1F5524-7F68-9EAC-449A-21A76CA9FC41}"/>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89A3C23B-2B60-845E-C453-8B8084C7D1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CC24F675-7E63-EC1C-6906-5F63DBF8AC71}"/>
              </a:ext>
            </a:extLst>
          </p:cNvPr>
          <p:cNvSpPr>
            <a:spLocks noGrp="1"/>
          </p:cNvSpPr>
          <p:nvPr>
            <p:ph type="dt" sz="half" idx="10"/>
          </p:nvPr>
        </p:nvSpPr>
        <p:spPr/>
        <p:txBody>
          <a:bodyPr/>
          <a:lstStyle/>
          <a:p>
            <a:fld id="{22C2FEA0-1DB7-4D2D-BD94-56F0295AE8E9}" type="datetimeFigureOut">
              <a:rPr lang="cs-CZ" smtClean="0"/>
              <a:t>23.09.2025</a:t>
            </a:fld>
            <a:endParaRPr lang="cs-CZ"/>
          </a:p>
        </p:txBody>
      </p:sp>
      <p:sp>
        <p:nvSpPr>
          <p:cNvPr id="5" name="Zástupný symbol pro zápatí 4">
            <a:extLst>
              <a:ext uri="{FF2B5EF4-FFF2-40B4-BE49-F238E27FC236}">
                <a16:creationId xmlns:a16="http://schemas.microsoft.com/office/drawing/2014/main" id="{73A7EF1C-7E1F-D9F0-408D-C53F94D27364}"/>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1A1FE7AB-7C7B-CAEE-9F17-95FE1A7FEBF8}"/>
              </a:ext>
            </a:extLst>
          </p:cNvPr>
          <p:cNvSpPr>
            <a:spLocks noGrp="1"/>
          </p:cNvSpPr>
          <p:nvPr>
            <p:ph type="sldNum" sz="quarter" idx="12"/>
          </p:nvPr>
        </p:nvSpPr>
        <p:spPr/>
        <p:txBody>
          <a:bodyPr/>
          <a:lstStyle/>
          <a:p>
            <a:fld id="{12C378E8-390A-475F-B8C0-C81D84A8C8D1}" type="slidenum">
              <a:rPr lang="cs-CZ" smtClean="0"/>
              <a:t>‹#›</a:t>
            </a:fld>
            <a:endParaRPr lang="cs-CZ"/>
          </a:p>
        </p:txBody>
      </p:sp>
    </p:spTree>
    <p:extLst>
      <p:ext uri="{BB962C8B-B14F-4D97-AF65-F5344CB8AC3E}">
        <p14:creationId xmlns:p14="http://schemas.microsoft.com/office/powerpoint/2010/main" val="24969226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109A5AD-1FA6-04E0-61C2-BD025DFAA64C}"/>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98AA0071-A112-A0DD-7DD9-1B955C4D6A66}"/>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C43C8CF3-0E57-4DB3-72B1-EAB4D4E1604D}"/>
              </a:ext>
            </a:extLst>
          </p:cNvPr>
          <p:cNvSpPr>
            <a:spLocks noGrp="1"/>
          </p:cNvSpPr>
          <p:nvPr>
            <p:ph type="dt" sz="half" idx="10"/>
          </p:nvPr>
        </p:nvSpPr>
        <p:spPr/>
        <p:txBody>
          <a:bodyPr/>
          <a:lstStyle/>
          <a:p>
            <a:fld id="{22C2FEA0-1DB7-4D2D-BD94-56F0295AE8E9}" type="datetimeFigureOut">
              <a:rPr lang="cs-CZ" smtClean="0"/>
              <a:t>23.09.2025</a:t>
            </a:fld>
            <a:endParaRPr lang="cs-CZ"/>
          </a:p>
        </p:txBody>
      </p:sp>
      <p:sp>
        <p:nvSpPr>
          <p:cNvPr id="5" name="Zástupný symbol pro zápatí 4">
            <a:extLst>
              <a:ext uri="{FF2B5EF4-FFF2-40B4-BE49-F238E27FC236}">
                <a16:creationId xmlns:a16="http://schemas.microsoft.com/office/drawing/2014/main" id="{C720E20D-E3C8-DF7C-D4C9-818A094DAB32}"/>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BA014AB6-F32A-95CE-888C-32BBCD4293C2}"/>
              </a:ext>
            </a:extLst>
          </p:cNvPr>
          <p:cNvSpPr>
            <a:spLocks noGrp="1"/>
          </p:cNvSpPr>
          <p:nvPr>
            <p:ph type="sldNum" sz="quarter" idx="12"/>
          </p:nvPr>
        </p:nvSpPr>
        <p:spPr/>
        <p:txBody>
          <a:bodyPr/>
          <a:lstStyle/>
          <a:p>
            <a:fld id="{12C378E8-390A-475F-B8C0-C81D84A8C8D1}" type="slidenum">
              <a:rPr lang="cs-CZ" smtClean="0"/>
              <a:t>‹#›</a:t>
            </a:fld>
            <a:endParaRPr lang="cs-CZ"/>
          </a:p>
        </p:txBody>
      </p:sp>
    </p:spTree>
    <p:extLst>
      <p:ext uri="{BB962C8B-B14F-4D97-AF65-F5344CB8AC3E}">
        <p14:creationId xmlns:p14="http://schemas.microsoft.com/office/powerpoint/2010/main" val="518745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nitřní list s nadpisem">
    <p:spTree>
      <p:nvGrpSpPr>
        <p:cNvPr id="1" name=""/>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3616F37-DD72-9F8E-A394-E506CA78501F}"/>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06A863C3-FFF0-B691-56C6-7EC123BA96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EE2FA36D-0E26-32CB-405B-1085D46CC81C}"/>
              </a:ext>
            </a:extLst>
          </p:cNvPr>
          <p:cNvSpPr>
            <a:spLocks noGrp="1"/>
          </p:cNvSpPr>
          <p:nvPr>
            <p:ph type="dt" sz="half" idx="10"/>
          </p:nvPr>
        </p:nvSpPr>
        <p:spPr/>
        <p:txBody>
          <a:bodyPr/>
          <a:lstStyle/>
          <a:p>
            <a:fld id="{22C2FEA0-1DB7-4D2D-BD94-56F0295AE8E9}" type="datetimeFigureOut">
              <a:rPr lang="cs-CZ" smtClean="0"/>
              <a:t>23.09.2025</a:t>
            </a:fld>
            <a:endParaRPr lang="cs-CZ"/>
          </a:p>
        </p:txBody>
      </p:sp>
      <p:sp>
        <p:nvSpPr>
          <p:cNvPr id="5" name="Zástupný symbol pro zápatí 4">
            <a:extLst>
              <a:ext uri="{FF2B5EF4-FFF2-40B4-BE49-F238E27FC236}">
                <a16:creationId xmlns:a16="http://schemas.microsoft.com/office/drawing/2014/main" id="{AC654FD3-5168-2A3A-72F3-F2208CB6C334}"/>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C68EFB37-7C68-6BB4-FD0C-0BAB215EEC08}"/>
              </a:ext>
            </a:extLst>
          </p:cNvPr>
          <p:cNvSpPr>
            <a:spLocks noGrp="1"/>
          </p:cNvSpPr>
          <p:nvPr>
            <p:ph type="sldNum" sz="quarter" idx="12"/>
          </p:nvPr>
        </p:nvSpPr>
        <p:spPr/>
        <p:txBody>
          <a:bodyPr/>
          <a:lstStyle/>
          <a:p>
            <a:fld id="{12C378E8-390A-475F-B8C0-C81D84A8C8D1}" type="slidenum">
              <a:rPr lang="cs-CZ" smtClean="0"/>
              <a:t>‹#›</a:t>
            </a:fld>
            <a:endParaRPr lang="cs-CZ"/>
          </a:p>
        </p:txBody>
      </p:sp>
    </p:spTree>
    <p:extLst>
      <p:ext uri="{BB962C8B-B14F-4D97-AF65-F5344CB8AC3E}">
        <p14:creationId xmlns:p14="http://schemas.microsoft.com/office/powerpoint/2010/main" val="17139263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83E5D1-9482-FB94-CCB6-BFCCDC007AF3}"/>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A7433E03-831E-614B-6326-589B3AD00F2D}"/>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42ADF242-694D-62E3-D0AE-FB6EAFFD316B}"/>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0B0C26FA-8DDE-8C9F-FA6F-0F1231AC3FFB}"/>
              </a:ext>
            </a:extLst>
          </p:cNvPr>
          <p:cNvSpPr>
            <a:spLocks noGrp="1"/>
          </p:cNvSpPr>
          <p:nvPr>
            <p:ph type="dt" sz="half" idx="10"/>
          </p:nvPr>
        </p:nvSpPr>
        <p:spPr/>
        <p:txBody>
          <a:bodyPr/>
          <a:lstStyle/>
          <a:p>
            <a:fld id="{22C2FEA0-1DB7-4D2D-BD94-56F0295AE8E9}" type="datetimeFigureOut">
              <a:rPr lang="cs-CZ" smtClean="0"/>
              <a:t>23.09.2025</a:t>
            </a:fld>
            <a:endParaRPr lang="cs-CZ"/>
          </a:p>
        </p:txBody>
      </p:sp>
      <p:sp>
        <p:nvSpPr>
          <p:cNvPr id="6" name="Zástupný symbol pro zápatí 5">
            <a:extLst>
              <a:ext uri="{FF2B5EF4-FFF2-40B4-BE49-F238E27FC236}">
                <a16:creationId xmlns:a16="http://schemas.microsoft.com/office/drawing/2014/main" id="{D177CB84-D1F1-8B39-8500-6B1E2F7053B6}"/>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C7CB1D57-76C2-7C3A-14C5-16353946FFA8}"/>
              </a:ext>
            </a:extLst>
          </p:cNvPr>
          <p:cNvSpPr>
            <a:spLocks noGrp="1"/>
          </p:cNvSpPr>
          <p:nvPr>
            <p:ph type="sldNum" sz="quarter" idx="12"/>
          </p:nvPr>
        </p:nvSpPr>
        <p:spPr/>
        <p:txBody>
          <a:bodyPr/>
          <a:lstStyle/>
          <a:p>
            <a:fld id="{12C378E8-390A-475F-B8C0-C81D84A8C8D1}" type="slidenum">
              <a:rPr lang="cs-CZ" smtClean="0"/>
              <a:t>‹#›</a:t>
            </a:fld>
            <a:endParaRPr lang="cs-CZ"/>
          </a:p>
        </p:txBody>
      </p:sp>
    </p:spTree>
    <p:extLst>
      <p:ext uri="{BB962C8B-B14F-4D97-AF65-F5344CB8AC3E}">
        <p14:creationId xmlns:p14="http://schemas.microsoft.com/office/powerpoint/2010/main" val="12938562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6F7F4B7-A0FF-D620-A410-3CB3706F8DD9}"/>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F09AFFE8-CD0D-DA05-E5CA-A7F4D638FD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09268B1A-D786-F6F8-8931-63E3556FE395}"/>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5A6979DC-F6D0-10EC-63C2-A4775B77F0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E1228B25-CEA0-CD51-9C3D-08924A116081}"/>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6E36E98C-CB8E-9D00-F1ED-6A2E83EFCD38}"/>
              </a:ext>
            </a:extLst>
          </p:cNvPr>
          <p:cNvSpPr>
            <a:spLocks noGrp="1"/>
          </p:cNvSpPr>
          <p:nvPr>
            <p:ph type="dt" sz="half" idx="10"/>
          </p:nvPr>
        </p:nvSpPr>
        <p:spPr/>
        <p:txBody>
          <a:bodyPr/>
          <a:lstStyle/>
          <a:p>
            <a:fld id="{22C2FEA0-1DB7-4D2D-BD94-56F0295AE8E9}" type="datetimeFigureOut">
              <a:rPr lang="cs-CZ" smtClean="0"/>
              <a:t>23.09.2025</a:t>
            </a:fld>
            <a:endParaRPr lang="cs-CZ"/>
          </a:p>
        </p:txBody>
      </p:sp>
      <p:sp>
        <p:nvSpPr>
          <p:cNvPr id="8" name="Zástupný symbol pro zápatí 7">
            <a:extLst>
              <a:ext uri="{FF2B5EF4-FFF2-40B4-BE49-F238E27FC236}">
                <a16:creationId xmlns:a16="http://schemas.microsoft.com/office/drawing/2014/main" id="{488538AB-C693-3BBC-FB37-C4D54DFFCFC0}"/>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5551986A-2D3D-047D-1A71-5532C7B06A72}"/>
              </a:ext>
            </a:extLst>
          </p:cNvPr>
          <p:cNvSpPr>
            <a:spLocks noGrp="1"/>
          </p:cNvSpPr>
          <p:nvPr>
            <p:ph type="sldNum" sz="quarter" idx="12"/>
          </p:nvPr>
        </p:nvSpPr>
        <p:spPr/>
        <p:txBody>
          <a:bodyPr/>
          <a:lstStyle/>
          <a:p>
            <a:fld id="{12C378E8-390A-475F-B8C0-C81D84A8C8D1}" type="slidenum">
              <a:rPr lang="cs-CZ" smtClean="0"/>
              <a:t>‹#›</a:t>
            </a:fld>
            <a:endParaRPr lang="cs-CZ"/>
          </a:p>
        </p:txBody>
      </p:sp>
    </p:spTree>
    <p:extLst>
      <p:ext uri="{BB962C8B-B14F-4D97-AF65-F5344CB8AC3E}">
        <p14:creationId xmlns:p14="http://schemas.microsoft.com/office/powerpoint/2010/main" val="22986166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93F7416-C7D1-E1BC-7038-32379F68036D}"/>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6721B8C7-C714-95BE-0247-B4B12655A4A4}"/>
              </a:ext>
            </a:extLst>
          </p:cNvPr>
          <p:cNvSpPr>
            <a:spLocks noGrp="1"/>
          </p:cNvSpPr>
          <p:nvPr>
            <p:ph type="dt" sz="half" idx="10"/>
          </p:nvPr>
        </p:nvSpPr>
        <p:spPr/>
        <p:txBody>
          <a:bodyPr/>
          <a:lstStyle/>
          <a:p>
            <a:fld id="{22C2FEA0-1DB7-4D2D-BD94-56F0295AE8E9}" type="datetimeFigureOut">
              <a:rPr lang="cs-CZ" smtClean="0"/>
              <a:t>23.09.2025</a:t>
            </a:fld>
            <a:endParaRPr lang="cs-CZ"/>
          </a:p>
        </p:txBody>
      </p:sp>
      <p:sp>
        <p:nvSpPr>
          <p:cNvPr id="4" name="Zástupný symbol pro zápatí 3">
            <a:extLst>
              <a:ext uri="{FF2B5EF4-FFF2-40B4-BE49-F238E27FC236}">
                <a16:creationId xmlns:a16="http://schemas.microsoft.com/office/drawing/2014/main" id="{000F8719-70A7-FC6B-2E2E-6136C1551884}"/>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3F4EB6B3-2BC7-23E1-562D-E43AFDBF470B}"/>
              </a:ext>
            </a:extLst>
          </p:cNvPr>
          <p:cNvSpPr>
            <a:spLocks noGrp="1"/>
          </p:cNvSpPr>
          <p:nvPr>
            <p:ph type="sldNum" sz="quarter" idx="12"/>
          </p:nvPr>
        </p:nvSpPr>
        <p:spPr/>
        <p:txBody>
          <a:bodyPr/>
          <a:lstStyle/>
          <a:p>
            <a:fld id="{12C378E8-390A-475F-B8C0-C81D84A8C8D1}" type="slidenum">
              <a:rPr lang="cs-CZ" smtClean="0"/>
              <a:t>‹#›</a:t>
            </a:fld>
            <a:endParaRPr lang="cs-CZ"/>
          </a:p>
        </p:txBody>
      </p:sp>
    </p:spTree>
    <p:extLst>
      <p:ext uri="{BB962C8B-B14F-4D97-AF65-F5344CB8AC3E}">
        <p14:creationId xmlns:p14="http://schemas.microsoft.com/office/powerpoint/2010/main" val="7081993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A94ED369-0D1E-FD0F-826A-EA773CA9C59C}"/>
              </a:ext>
            </a:extLst>
          </p:cNvPr>
          <p:cNvSpPr>
            <a:spLocks noGrp="1"/>
          </p:cNvSpPr>
          <p:nvPr>
            <p:ph type="dt" sz="half" idx="10"/>
          </p:nvPr>
        </p:nvSpPr>
        <p:spPr/>
        <p:txBody>
          <a:bodyPr/>
          <a:lstStyle/>
          <a:p>
            <a:fld id="{22C2FEA0-1DB7-4D2D-BD94-56F0295AE8E9}" type="datetimeFigureOut">
              <a:rPr lang="cs-CZ" smtClean="0"/>
              <a:t>23.09.2025</a:t>
            </a:fld>
            <a:endParaRPr lang="cs-CZ"/>
          </a:p>
        </p:txBody>
      </p:sp>
      <p:sp>
        <p:nvSpPr>
          <p:cNvPr id="3" name="Zástupný symbol pro zápatí 2">
            <a:extLst>
              <a:ext uri="{FF2B5EF4-FFF2-40B4-BE49-F238E27FC236}">
                <a16:creationId xmlns:a16="http://schemas.microsoft.com/office/drawing/2014/main" id="{6B51AD5B-7535-80D7-A062-397E6920192C}"/>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19F4983D-C8E2-59F4-2CCC-A617B6955C8A}"/>
              </a:ext>
            </a:extLst>
          </p:cNvPr>
          <p:cNvSpPr>
            <a:spLocks noGrp="1"/>
          </p:cNvSpPr>
          <p:nvPr>
            <p:ph type="sldNum" sz="quarter" idx="12"/>
          </p:nvPr>
        </p:nvSpPr>
        <p:spPr/>
        <p:txBody>
          <a:bodyPr/>
          <a:lstStyle/>
          <a:p>
            <a:fld id="{12C378E8-390A-475F-B8C0-C81D84A8C8D1}" type="slidenum">
              <a:rPr lang="cs-CZ" smtClean="0"/>
              <a:t>‹#›</a:t>
            </a:fld>
            <a:endParaRPr lang="cs-CZ"/>
          </a:p>
        </p:txBody>
      </p:sp>
    </p:spTree>
    <p:extLst>
      <p:ext uri="{BB962C8B-B14F-4D97-AF65-F5344CB8AC3E}">
        <p14:creationId xmlns:p14="http://schemas.microsoft.com/office/powerpoint/2010/main" val="10480649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4D23FA4-636E-83A0-936A-B58E0BF1EC3B}"/>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6194B314-1A9F-90E9-059B-9B6C52F095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EEE7A017-2DC3-4005-A0F9-8A2F1F103F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CBC65DD8-44CC-85CA-E22A-ED7B17DAA0C6}"/>
              </a:ext>
            </a:extLst>
          </p:cNvPr>
          <p:cNvSpPr>
            <a:spLocks noGrp="1"/>
          </p:cNvSpPr>
          <p:nvPr>
            <p:ph type="dt" sz="half" idx="10"/>
          </p:nvPr>
        </p:nvSpPr>
        <p:spPr/>
        <p:txBody>
          <a:bodyPr/>
          <a:lstStyle/>
          <a:p>
            <a:fld id="{22C2FEA0-1DB7-4D2D-BD94-56F0295AE8E9}" type="datetimeFigureOut">
              <a:rPr lang="cs-CZ" smtClean="0"/>
              <a:t>23.09.2025</a:t>
            </a:fld>
            <a:endParaRPr lang="cs-CZ"/>
          </a:p>
        </p:txBody>
      </p:sp>
      <p:sp>
        <p:nvSpPr>
          <p:cNvPr id="6" name="Zástupný symbol pro zápatí 5">
            <a:extLst>
              <a:ext uri="{FF2B5EF4-FFF2-40B4-BE49-F238E27FC236}">
                <a16:creationId xmlns:a16="http://schemas.microsoft.com/office/drawing/2014/main" id="{FBAEEAB3-ADBC-7A96-34FD-E7A96001E0C2}"/>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92284675-C5F2-4231-2D12-146407602C7C}"/>
              </a:ext>
            </a:extLst>
          </p:cNvPr>
          <p:cNvSpPr>
            <a:spLocks noGrp="1"/>
          </p:cNvSpPr>
          <p:nvPr>
            <p:ph type="sldNum" sz="quarter" idx="12"/>
          </p:nvPr>
        </p:nvSpPr>
        <p:spPr/>
        <p:txBody>
          <a:bodyPr/>
          <a:lstStyle/>
          <a:p>
            <a:fld id="{12C378E8-390A-475F-B8C0-C81D84A8C8D1}" type="slidenum">
              <a:rPr lang="cs-CZ" smtClean="0"/>
              <a:t>‹#›</a:t>
            </a:fld>
            <a:endParaRPr lang="cs-CZ"/>
          </a:p>
        </p:txBody>
      </p:sp>
    </p:spTree>
    <p:extLst>
      <p:ext uri="{BB962C8B-B14F-4D97-AF65-F5344CB8AC3E}">
        <p14:creationId xmlns:p14="http://schemas.microsoft.com/office/powerpoint/2010/main" val="42226515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68018B4-0F22-9B5A-F2DC-3D4455CA593F}"/>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545DB625-78D2-9E98-7A51-7B2BB2EF20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4E120D62-1E06-C004-2B4A-0784145C0F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B4BA5987-D6CA-795E-52DC-1AFDB52D366F}"/>
              </a:ext>
            </a:extLst>
          </p:cNvPr>
          <p:cNvSpPr>
            <a:spLocks noGrp="1"/>
          </p:cNvSpPr>
          <p:nvPr>
            <p:ph type="dt" sz="half" idx="10"/>
          </p:nvPr>
        </p:nvSpPr>
        <p:spPr/>
        <p:txBody>
          <a:bodyPr/>
          <a:lstStyle/>
          <a:p>
            <a:fld id="{22C2FEA0-1DB7-4D2D-BD94-56F0295AE8E9}" type="datetimeFigureOut">
              <a:rPr lang="cs-CZ" smtClean="0"/>
              <a:t>23.09.2025</a:t>
            </a:fld>
            <a:endParaRPr lang="cs-CZ"/>
          </a:p>
        </p:txBody>
      </p:sp>
      <p:sp>
        <p:nvSpPr>
          <p:cNvPr id="6" name="Zástupný symbol pro zápatí 5">
            <a:extLst>
              <a:ext uri="{FF2B5EF4-FFF2-40B4-BE49-F238E27FC236}">
                <a16:creationId xmlns:a16="http://schemas.microsoft.com/office/drawing/2014/main" id="{C252E4C5-2F71-0288-0ADD-7E3C6E7AACA7}"/>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9EBE34F5-7076-4AE6-E359-F162FAAC70BB}"/>
              </a:ext>
            </a:extLst>
          </p:cNvPr>
          <p:cNvSpPr>
            <a:spLocks noGrp="1"/>
          </p:cNvSpPr>
          <p:nvPr>
            <p:ph type="sldNum" sz="quarter" idx="12"/>
          </p:nvPr>
        </p:nvSpPr>
        <p:spPr/>
        <p:txBody>
          <a:bodyPr/>
          <a:lstStyle/>
          <a:p>
            <a:fld id="{12C378E8-390A-475F-B8C0-C81D84A8C8D1}" type="slidenum">
              <a:rPr lang="cs-CZ" smtClean="0"/>
              <a:t>‹#›</a:t>
            </a:fld>
            <a:endParaRPr lang="cs-CZ"/>
          </a:p>
        </p:txBody>
      </p:sp>
    </p:spTree>
    <p:extLst>
      <p:ext uri="{BB962C8B-B14F-4D97-AF65-F5344CB8AC3E}">
        <p14:creationId xmlns:p14="http://schemas.microsoft.com/office/powerpoint/2010/main" val="12726021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0E6597C-3E96-8435-4877-FFD552C1E8FD}"/>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7574BAF0-B363-ACA5-17F3-C7C1249D4AFB}"/>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DEE57B16-EC19-BF24-6D27-9DFB60194130}"/>
              </a:ext>
            </a:extLst>
          </p:cNvPr>
          <p:cNvSpPr>
            <a:spLocks noGrp="1"/>
          </p:cNvSpPr>
          <p:nvPr>
            <p:ph type="dt" sz="half" idx="10"/>
          </p:nvPr>
        </p:nvSpPr>
        <p:spPr/>
        <p:txBody>
          <a:bodyPr/>
          <a:lstStyle/>
          <a:p>
            <a:fld id="{22C2FEA0-1DB7-4D2D-BD94-56F0295AE8E9}" type="datetimeFigureOut">
              <a:rPr lang="cs-CZ" smtClean="0"/>
              <a:t>23.09.2025</a:t>
            </a:fld>
            <a:endParaRPr lang="cs-CZ"/>
          </a:p>
        </p:txBody>
      </p:sp>
      <p:sp>
        <p:nvSpPr>
          <p:cNvPr id="5" name="Zástupný symbol pro zápatí 4">
            <a:extLst>
              <a:ext uri="{FF2B5EF4-FFF2-40B4-BE49-F238E27FC236}">
                <a16:creationId xmlns:a16="http://schemas.microsoft.com/office/drawing/2014/main" id="{FCB0F601-70C8-2D4D-D973-815EDD895C94}"/>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C701F9F4-2B44-4776-EC09-42404E4C8B77}"/>
              </a:ext>
            </a:extLst>
          </p:cNvPr>
          <p:cNvSpPr>
            <a:spLocks noGrp="1"/>
          </p:cNvSpPr>
          <p:nvPr>
            <p:ph type="sldNum" sz="quarter" idx="12"/>
          </p:nvPr>
        </p:nvSpPr>
        <p:spPr/>
        <p:txBody>
          <a:bodyPr/>
          <a:lstStyle/>
          <a:p>
            <a:fld id="{12C378E8-390A-475F-B8C0-C81D84A8C8D1}" type="slidenum">
              <a:rPr lang="cs-CZ" smtClean="0"/>
              <a:t>‹#›</a:t>
            </a:fld>
            <a:endParaRPr lang="cs-CZ"/>
          </a:p>
        </p:txBody>
      </p:sp>
    </p:spTree>
    <p:extLst>
      <p:ext uri="{BB962C8B-B14F-4D97-AF65-F5344CB8AC3E}">
        <p14:creationId xmlns:p14="http://schemas.microsoft.com/office/powerpoint/2010/main" val="38303493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D1CA5259-D0C2-BC7D-3A74-08AF355944E2}"/>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32BBDD62-89EF-765E-7264-11358F15746D}"/>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3C8EE284-C5E1-A67C-8B66-559D29F45C42}"/>
              </a:ext>
            </a:extLst>
          </p:cNvPr>
          <p:cNvSpPr>
            <a:spLocks noGrp="1"/>
          </p:cNvSpPr>
          <p:nvPr>
            <p:ph type="dt" sz="half" idx="10"/>
          </p:nvPr>
        </p:nvSpPr>
        <p:spPr/>
        <p:txBody>
          <a:bodyPr/>
          <a:lstStyle/>
          <a:p>
            <a:fld id="{22C2FEA0-1DB7-4D2D-BD94-56F0295AE8E9}" type="datetimeFigureOut">
              <a:rPr lang="cs-CZ" smtClean="0"/>
              <a:t>23.09.2025</a:t>
            </a:fld>
            <a:endParaRPr lang="cs-CZ"/>
          </a:p>
        </p:txBody>
      </p:sp>
      <p:sp>
        <p:nvSpPr>
          <p:cNvPr id="5" name="Zástupný symbol pro zápatí 4">
            <a:extLst>
              <a:ext uri="{FF2B5EF4-FFF2-40B4-BE49-F238E27FC236}">
                <a16:creationId xmlns:a16="http://schemas.microsoft.com/office/drawing/2014/main" id="{ADDE8845-8991-63B8-6962-70240C7C5F1F}"/>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92D28B2C-74BF-FBEC-ED0D-612D31E463C5}"/>
              </a:ext>
            </a:extLst>
          </p:cNvPr>
          <p:cNvSpPr>
            <a:spLocks noGrp="1"/>
          </p:cNvSpPr>
          <p:nvPr>
            <p:ph type="sldNum" sz="quarter" idx="12"/>
          </p:nvPr>
        </p:nvSpPr>
        <p:spPr/>
        <p:txBody>
          <a:bodyPr/>
          <a:lstStyle/>
          <a:p>
            <a:fld id="{12C378E8-390A-475F-B8C0-C81D84A8C8D1}" type="slidenum">
              <a:rPr lang="cs-CZ" smtClean="0"/>
              <a:t>‹#›</a:t>
            </a:fld>
            <a:endParaRPr lang="cs-CZ"/>
          </a:p>
        </p:txBody>
      </p:sp>
    </p:spTree>
    <p:extLst>
      <p:ext uri="{BB962C8B-B14F-4D97-AF65-F5344CB8AC3E}">
        <p14:creationId xmlns:p14="http://schemas.microsoft.com/office/powerpoint/2010/main" val="15074815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Úvodní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2710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nitřní list bez nadpisu">
    <p:spTree>
      <p:nvGrpSpPr>
        <p:cNvPr id="1" name=""/>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A94ED369-0D1E-FD0F-826A-EA773CA9C59C}"/>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C2FEA0-1DB7-4D2D-BD94-56F0295AE8E9}" type="datetimeFigureOut">
              <a:rPr lang="cs-CZ" smtClean="0"/>
              <a:pPr/>
              <a:t>23.09.2025</a:t>
            </a:fld>
            <a:endParaRPr lang="cs-CZ"/>
          </a:p>
        </p:txBody>
      </p:sp>
      <p:sp>
        <p:nvSpPr>
          <p:cNvPr id="3" name="Zástupný symbol pro zápatí 2">
            <a:extLst>
              <a:ext uri="{FF2B5EF4-FFF2-40B4-BE49-F238E27FC236}">
                <a16:creationId xmlns:a16="http://schemas.microsoft.com/office/drawing/2014/main" id="{6B51AD5B-7535-80D7-A062-397E6920192C}"/>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cs-CZ"/>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cs-CZ"/>
          </a:p>
        </p:txBody>
      </p:sp>
      <p:sp>
        <p:nvSpPr>
          <p:cNvPr id="4" name="Zástupný symbol pro číslo snímku 3">
            <a:extLst>
              <a:ext uri="{FF2B5EF4-FFF2-40B4-BE49-F238E27FC236}">
                <a16:creationId xmlns:a16="http://schemas.microsoft.com/office/drawing/2014/main" id="{19F4983D-C8E2-59F4-2CCC-A617B6955C8A}"/>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cs-CZ"/>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2C378E8-390A-475F-B8C0-C81D84A8C8D1}" type="slidenum">
              <a:rPr lang="cs-CZ" smtClean="0"/>
              <a:pPr/>
              <a:t>‹#›</a:t>
            </a:fld>
            <a:endParaRPr lang="cs-CZ"/>
          </a:p>
        </p:txBody>
      </p:sp>
    </p:spTree>
    <p:extLst>
      <p:ext uri="{BB962C8B-B14F-4D97-AF65-F5344CB8AC3E}">
        <p14:creationId xmlns:p14="http://schemas.microsoft.com/office/powerpoint/2010/main" val="24238978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1_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A94ED369-0D1E-FD0F-826A-EA773CA9C59C}"/>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C2FEA0-1DB7-4D2D-BD94-56F0295AE8E9}" type="datetimeFigureOut">
              <a:rPr lang="cs-CZ" smtClean="0"/>
              <a:pPr/>
              <a:t>23.09.2025</a:t>
            </a:fld>
            <a:endParaRPr lang="cs-CZ"/>
          </a:p>
        </p:txBody>
      </p:sp>
      <p:sp>
        <p:nvSpPr>
          <p:cNvPr id="3" name="Zástupný symbol pro zápatí 2">
            <a:extLst>
              <a:ext uri="{FF2B5EF4-FFF2-40B4-BE49-F238E27FC236}">
                <a16:creationId xmlns:a16="http://schemas.microsoft.com/office/drawing/2014/main" id="{6B51AD5B-7535-80D7-A062-397E6920192C}"/>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cs-CZ"/>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cs-CZ"/>
          </a:p>
        </p:txBody>
      </p:sp>
      <p:sp>
        <p:nvSpPr>
          <p:cNvPr id="4" name="Zástupný symbol pro číslo snímku 3">
            <a:extLst>
              <a:ext uri="{FF2B5EF4-FFF2-40B4-BE49-F238E27FC236}">
                <a16:creationId xmlns:a16="http://schemas.microsoft.com/office/drawing/2014/main" id="{19F4983D-C8E2-59F4-2CCC-A617B6955C8A}"/>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cs-CZ"/>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2C378E8-390A-475F-B8C0-C81D84A8C8D1}" type="slidenum">
              <a:rPr lang="cs-CZ" smtClean="0"/>
              <a:pPr/>
              <a:t>‹#›</a:t>
            </a:fld>
            <a:endParaRPr lang="cs-CZ"/>
          </a:p>
        </p:txBody>
      </p:sp>
    </p:spTree>
    <p:extLst>
      <p:ext uri="{BB962C8B-B14F-4D97-AF65-F5344CB8AC3E}">
        <p14:creationId xmlns:p14="http://schemas.microsoft.com/office/powerpoint/2010/main" val="10002905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nitřní list s nadpisem">
    <p:spTree>
      <p:nvGrpSpPr>
        <p:cNvPr id="1" name=""/>
        <p:cNvGrpSpPr/>
        <p:nvPr/>
      </p:nvGrpSpPr>
      <p:grpSpPr>
        <a:xfrm>
          <a:off x="0" y="0"/>
          <a:ext cx="0" cy="0"/>
          <a:chOff x="0" y="0"/>
          <a:chExt cx="0" cy="0"/>
        </a:xfrm>
      </p:grpSpPr>
    </p:spTree>
    <p:extLst>
      <p:ext uri="{BB962C8B-B14F-4D97-AF65-F5344CB8AC3E}">
        <p14:creationId xmlns:p14="http://schemas.microsoft.com/office/powerpoint/2010/main" val="8050645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Vnitřní list bez nadpisu">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1144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Vnitřní list s odrážkami">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96374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nitřní list s odrážkami">
    <p:spTree>
      <p:nvGrpSpPr>
        <p:cNvPr id="1" name=""/>
        <p:cNvGrpSpPr/>
        <p:nvPr/>
      </p:nvGrpSpPr>
      <p:grpSpPr>
        <a:xfrm>
          <a:off x="0" y="0"/>
          <a:ext cx="0" cy="0"/>
          <a:chOff x="0" y="0"/>
          <a:chExt cx="0" cy="0"/>
        </a:xfrm>
      </p:grpSpPr>
      <p:sp>
        <p:nvSpPr>
          <p:cNvPr id="10" name="Nadpis 9"/>
          <p:cNvSpPr>
            <a:spLocks noGrp="1"/>
          </p:cNvSpPr>
          <p:nvPr>
            <p:ph type="title" hasCustomPrompt="1"/>
          </p:nvPr>
        </p:nvSpPr>
        <p:spPr>
          <a:xfrm>
            <a:off x="527381" y="1412776"/>
            <a:ext cx="11055019" cy="504056"/>
          </a:xfrm>
          <a:prstGeom prst="rect">
            <a:avLst/>
          </a:prstGeom>
        </p:spPr>
        <p:txBody>
          <a:bodyPr anchor="t">
            <a:noAutofit/>
          </a:bodyPr>
          <a:lstStyle>
            <a:lvl1pPr algn="l">
              <a:defRPr sz="3200" b="1">
                <a:solidFill>
                  <a:srgbClr val="000099"/>
                </a:solidFill>
                <a:latin typeface="Arial" pitchFamily="34" charset="0"/>
                <a:cs typeface="Arial" pitchFamily="34" charset="0"/>
              </a:defRPr>
            </a:lvl1pPr>
          </a:lstStyle>
          <a:p>
            <a:r>
              <a:rPr lang="cs-CZ" dirty="0"/>
              <a:t>NADPIS</a:t>
            </a:r>
          </a:p>
        </p:txBody>
      </p:sp>
      <p:sp>
        <p:nvSpPr>
          <p:cNvPr id="4" name="Zástupný symbol pro obsah 2"/>
          <p:cNvSpPr>
            <a:spLocks noGrp="1"/>
          </p:cNvSpPr>
          <p:nvPr>
            <p:ph idx="10"/>
          </p:nvPr>
        </p:nvSpPr>
        <p:spPr>
          <a:xfrm>
            <a:off x="623392" y="2060849"/>
            <a:ext cx="10972800" cy="4392488"/>
          </a:xfrm>
          <a:prstGeom prst="rect">
            <a:avLst/>
          </a:prstGeom>
        </p:spPr>
        <p:txBody>
          <a:bodyPr/>
          <a:lstStyle>
            <a:lvl1pPr marL="342900" indent="-342900">
              <a:buClr>
                <a:schemeClr val="accent1"/>
              </a:buClr>
              <a:buFont typeface="Wingdings" pitchFamily="2" charset="2"/>
              <a:buChar char="§"/>
              <a:defRPr/>
            </a:lvl1pPr>
            <a:lvl2pPr marL="742950" indent="-285750">
              <a:buClr>
                <a:schemeClr val="accent1"/>
              </a:buClr>
              <a:buFont typeface="Wingdings" pitchFamily="2" charset="2"/>
              <a:buChar char="§"/>
              <a:defRPr/>
            </a:lvl2pPr>
            <a:lvl3pPr marL="1143000" indent="-228600">
              <a:buClr>
                <a:schemeClr val="accent1"/>
              </a:buClr>
              <a:buFont typeface="Wingdings" pitchFamily="2" charset="2"/>
              <a:buChar char="§"/>
              <a:defRPr/>
            </a:lvl3pPr>
            <a:lvl4pPr marL="1600200" indent="-228600">
              <a:buClr>
                <a:schemeClr val="accent1"/>
              </a:buClr>
              <a:buFont typeface="Wingdings" pitchFamily="2" charset="2"/>
              <a:buChar char="§"/>
              <a:defRPr/>
            </a:lvl4pPr>
            <a:lvl5pPr marL="2057400" indent="-228600">
              <a:buClr>
                <a:schemeClr val="accent1"/>
              </a:buClr>
              <a:buFont typeface="Wingdings" pitchFamily="2" charset="2"/>
              <a:buChar char="§"/>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Tree>
    <p:extLst>
      <p:ext uri="{BB962C8B-B14F-4D97-AF65-F5344CB8AC3E}">
        <p14:creationId xmlns:p14="http://schemas.microsoft.com/office/powerpoint/2010/main" val="910942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Úvodní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2362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nitřní list s nadpisem">
    <p:spTree>
      <p:nvGrpSpPr>
        <p:cNvPr id="1" name=""/>
        <p:cNvGrpSpPr/>
        <p:nvPr/>
      </p:nvGrpSpPr>
      <p:grpSpPr>
        <a:xfrm>
          <a:off x="0" y="0"/>
          <a:ext cx="0" cy="0"/>
          <a:chOff x="0" y="0"/>
          <a:chExt cx="0" cy="0"/>
        </a:xfrm>
      </p:grpSpPr>
      <p:sp>
        <p:nvSpPr>
          <p:cNvPr id="3" name="Zástupný symbol pro obsah 2"/>
          <p:cNvSpPr>
            <a:spLocks noGrp="1"/>
          </p:cNvSpPr>
          <p:nvPr>
            <p:ph idx="1" hasCustomPrompt="1"/>
          </p:nvPr>
        </p:nvSpPr>
        <p:spPr>
          <a:xfrm>
            <a:off x="527381" y="2060848"/>
            <a:ext cx="11055019" cy="4392488"/>
          </a:xfrm>
          <a:prstGeom prst="rect">
            <a:avLst/>
          </a:prstGeom>
        </p:spPr>
        <p:txBody>
          <a:bodyPr>
            <a:normAutofit/>
          </a:bodyPr>
          <a:lstStyle>
            <a:lvl1pPr marL="0" indent="0" algn="l">
              <a:spcBef>
                <a:spcPts val="1000"/>
              </a:spcBef>
              <a:spcAft>
                <a:spcPts val="1000"/>
              </a:spcAft>
              <a:buFontTx/>
              <a:buNone/>
              <a:defRPr sz="2800">
                <a:latin typeface="Arial" pitchFamily="34" charset="0"/>
                <a:cs typeface="Arial" pitchFamily="34" charset="0"/>
              </a:defRPr>
            </a:lvl1pPr>
            <a:lvl2pPr algn="l">
              <a:buFontTx/>
              <a:buNone/>
              <a:defRPr sz="2400">
                <a:latin typeface="Arial" pitchFamily="34" charset="0"/>
                <a:cs typeface="Arial" pitchFamily="34" charset="0"/>
              </a:defRPr>
            </a:lvl2pPr>
            <a:lvl3pPr algn="l">
              <a:buFontTx/>
              <a:buNone/>
              <a:defRPr sz="2000">
                <a:latin typeface="Arial" pitchFamily="34" charset="0"/>
                <a:cs typeface="Arial" pitchFamily="34" charset="0"/>
              </a:defRPr>
            </a:lvl3pPr>
            <a:lvl4pPr algn="l">
              <a:buFontTx/>
              <a:buNone/>
              <a:defRPr sz="1800">
                <a:latin typeface="Arial" pitchFamily="34" charset="0"/>
                <a:cs typeface="Arial" pitchFamily="34" charset="0"/>
              </a:defRPr>
            </a:lvl4pPr>
            <a:lvl5pPr algn="l">
              <a:buFontTx/>
              <a:buNone/>
              <a:defRPr sz="1800">
                <a:latin typeface="Arial" pitchFamily="34" charset="0"/>
                <a:cs typeface="Arial" pitchFamily="34" charset="0"/>
              </a:defRPr>
            </a:lvl5pPr>
            <a:lvl6pPr>
              <a:buNone/>
              <a:defRPr/>
            </a:lvl6pPr>
          </a:lstStyle>
          <a:p>
            <a:pPr lvl="0"/>
            <a:r>
              <a:rPr lang="cs-CZ" dirty="0"/>
              <a:t>Klepnutím vložíte text</a:t>
            </a:r>
          </a:p>
        </p:txBody>
      </p:sp>
      <p:sp>
        <p:nvSpPr>
          <p:cNvPr id="10" name="Nadpis 9"/>
          <p:cNvSpPr>
            <a:spLocks noGrp="1"/>
          </p:cNvSpPr>
          <p:nvPr>
            <p:ph type="title" hasCustomPrompt="1"/>
          </p:nvPr>
        </p:nvSpPr>
        <p:spPr>
          <a:xfrm>
            <a:off x="527381" y="1412776"/>
            <a:ext cx="11055019" cy="504056"/>
          </a:xfrm>
          <a:prstGeom prst="rect">
            <a:avLst/>
          </a:prstGeom>
        </p:spPr>
        <p:txBody>
          <a:bodyPr anchor="t">
            <a:noAutofit/>
          </a:bodyPr>
          <a:lstStyle>
            <a:lvl1pPr algn="l">
              <a:defRPr sz="3200" b="1">
                <a:solidFill>
                  <a:srgbClr val="000099"/>
                </a:solidFill>
                <a:latin typeface="Arial" pitchFamily="34" charset="0"/>
                <a:cs typeface="Arial" pitchFamily="34" charset="0"/>
              </a:defRPr>
            </a:lvl1pPr>
          </a:lstStyle>
          <a:p>
            <a:r>
              <a:rPr lang="cs-CZ" dirty="0"/>
              <a:t>NADPIS</a:t>
            </a:r>
          </a:p>
        </p:txBody>
      </p:sp>
    </p:spTree>
    <p:extLst>
      <p:ext uri="{BB962C8B-B14F-4D97-AF65-F5344CB8AC3E}">
        <p14:creationId xmlns:p14="http://schemas.microsoft.com/office/powerpoint/2010/main" val="1301233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nitřní list bez nadpisu">
    <p:spTree>
      <p:nvGrpSpPr>
        <p:cNvPr id="1" name=""/>
        <p:cNvGrpSpPr/>
        <p:nvPr/>
      </p:nvGrpSpPr>
      <p:grpSpPr>
        <a:xfrm>
          <a:off x="0" y="0"/>
          <a:ext cx="0" cy="0"/>
          <a:chOff x="0" y="0"/>
          <a:chExt cx="0" cy="0"/>
        </a:xfrm>
      </p:grpSpPr>
      <p:sp>
        <p:nvSpPr>
          <p:cNvPr id="7" name="Zástupný symbol pro obsah 2"/>
          <p:cNvSpPr>
            <a:spLocks noGrp="1"/>
          </p:cNvSpPr>
          <p:nvPr>
            <p:ph idx="1" hasCustomPrompt="1"/>
          </p:nvPr>
        </p:nvSpPr>
        <p:spPr>
          <a:xfrm>
            <a:off x="527381" y="1484784"/>
            <a:ext cx="11055019" cy="4968552"/>
          </a:xfrm>
          <a:prstGeom prst="rect">
            <a:avLst/>
          </a:prstGeom>
        </p:spPr>
        <p:txBody>
          <a:bodyPr>
            <a:normAutofit/>
          </a:bodyPr>
          <a:lstStyle>
            <a:lvl1pPr algn="l">
              <a:spcBef>
                <a:spcPts val="1000"/>
              </a:spcBef>
              <a:spcAft>
                <a:spcPts val="1000"/>
              </a:spcAft>
              <a:buFontTx/>
              <a:buNone/>
              <a:defRPr sz="2800">
                <a:latin typeface="Arial" pitchFamily="34" charset="0"/>
                <a:cs typeface="Arial" pitchFamily="34" charset="0"/>
              </a:defRPr>
            </a:lvl1pPr>
            <a:lvl2pPr algn="l">
              <a:buFontTx/>
              <a:buNone/>
              <a:defRPr sz="2400">
                <a:latin typeface="Arial" pitchFamily="34" charset="0"/>
                <a:cs typeface="Arial" pitchFamily="34" charset="0"/>
              </a:defRPr>
            </a:lvl2pPr>
            <a:lvl3pPr algn="l">
              <a:buFontTx/>
              <a:buNone/>
              <a:defRPr sz="2000">
                <a:latin typeface="Arial" pitchFamily="34" charset="0"/>
                <a:cs typeface="Arial" pitchFamily="34" charset="0"/>
              </a:defRPr>
            </a:lvl3pPr>
            <a:lvl4pPr algn="l">
              <a:buFontTx/>
              <a:buNone/>
              <a:defRPr sz="1800">
                <a:latin typeface="Arial" pitchFamily="34" charset="0"/>
                <a:cs typeface="Arial" pitchFamily="34" charset="0"/>
              </a:defRPr>
            </a:lvl4pPr>
            <a:lvl5pPr algn="l">
              <a:buFontTx/>
              <a:buNone/>
              <a:defRPr sz="1800">
                <a:latin typeface="Arial" pitchFamily="34" charset="0"/>
                <a:cs typeface="Arial" pitchFamily="34" charset="0"/>
              </a:defRPr>
            </a:lvl5pPr>
            <a:lvl6pPr>
              <a:buNone/>
              <a:defRPr/>
            </a:lvl6pPr>
          </a:lstStyle>
          <a:p>
            <a:pPr lvl="0"/>
            <a:r>
              <a:rPr lang="cs-CZ" dirty="0"/>
              <a:t>Klepnutím vložíte text</a:t>
            </a:r>
          </a:p>
        </p:txBody>
      </p:sp>
    </p:spTree>
    <p:extLst>
      <p:ext uri="{BB962C8B-B14F-4D97-AF65-F5344CB8AC3E}">
        <p14:creationId xmlns:p14="http://schemas.microsoft.com/office/powerpoint/2010/main" val="672815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nitřní list s odrážkami">
    <p:spTree>
      <p:nvGrpSpPr>
        <p:cNvPr id="1" name=""/>
        <p:cNvGrpSpPr/>
        <p:nvPr/>
      </p:nvGrpSpPr>
      <p:grpSpPr>
        <a:xfrm>
          <a:off x="0" y="0"/>
          <a:ext cx="0" cy="0"/>
          <a:chOff x="0" y="0"/>
          <a:chExt cx="0" cy="0"/>
        </a:xfrm>
      </p:grpSpPr>
      <p:sp>
        <p:nvSpPr>
          <p:cNvPr id="10" name="Nadpis 9"/>
          <p:cNvSpPr>
            <a:spLocks noGrp="1"/>
          </p:cNvSpPr>
          <p:nvPr>
            <p:ph type="title" hasCustomPrompt="1"/>
          </p:nvPr>
        </p:nvSpPr>
        <p:spPr>
          <a:xfrm>
            <a:off x="527381" y="1412776"/>
            <a:ext cx="11055019" cy="504056"/>
          </a:xfrm>
          <a:prstGeom prst="rect">
            <a:avLst/>
          </a:prstGeom>
        </p:spPr>
        <p:txBody>
          <a:bodyPr anchor="t">
            <a:noAutofit/>
          </a:bodyPr>
          <a:lstStyle>
            <a:lvl1pPr algn="l">
              <a:defRPr sz="3200" b="1">
                <a:solidFill>
                  <a:srgbClr val="000099"/>
                </a:solidFill>
                <a:latin typeface="Arial" pitchFamily="34" charset="0"/>
                <a:cs typeface="Arial" pitchFamily="34" charset="0"/>
              </a:defRPr>
            </a:lvl1pPr>
          </a:lstStyle>
          <a:p>
            <a:r>
              <a:rPr lang="cs-CZ" dirty="0"/>
              <a:t>NADPIS</a:t>
            </a:r>
          </a:p>
        </p:txBody>
      </p:sp>
      <p:sp>
        <p:nvSpPr>
          <p:cNvPr id="4" name="Zástupný symbol pro obsah 2"/>
          <p:cNvSpPr>
            <a:spLocks noGrp="1"/>
          </p:cNvSpPr>
          <p:nvPr>
            <p:ph idx="10"/>
          </p:nvPr>
        </p:nvSpPr>
        <p:spPr>
          <a:xfrm>
            <a:off x="623392" y="2060849"/>
            <a:ext cx="10972800" cy="4392488"/>
          </a:xfrm>
          <a:prstGeom prst="rect">
            <a:avLst/>
          </a:prstGeom>
        </p:spPr>
        <p:txBody>
          <a:bodyPr/>
          <a:lstStyle>
            <a:lvl1pPr marL="342900" indent="-342900">
              <a:buClr>
                <a:schemeClr val="accent1"/>
              </a:buClr>
              <a:buFont typeface="Wingdings" pitchFamily="2" charset="2"/>
              <a:buChar char="§"/>
              <a:defRPr/>
            </a:lvl1pPr>
            <a:lvl2pPr marL="742950" indent="-285750">
              <a:buClr>
                <a:schemeClr val="accent1"/>
              </a:buClr>
              <a:buFont typeface="Wingdings" pitchFamily="2" charset="2"/>
              <a:buChar char="§"/>
              <a:defRPr/>
            </a:lvl2pPr>
            <a:lvl3pPr marL="1143000" indent="-228600">
              <a:buClr>
                <a:schemeClr val="accent1"/>
              </a:buClr>
              <a:buFont typeface="Wingdings" pitchFamily="2" charset="2"/>
              <a:buChar char="§"/>
              <a:defRPr/>
            </a:lvl3pPr>
            <a:lvl4pPr marL="1600200" indent="-228600">
              <a:buClr>
                <a:schemeClr val="accent1"/>
              </a:buClr>
              <a:buFont typeface="Wingdings" pitchFamily="2" charset="2"/>
              <a:buChar char="§"/>
              <a:defRPr/>
            </a:lvl4pPr>
            <a:lvl5pPr marL="2057400" indent="-228600">
              <a:buClr>
                <a:schemeClr val="accent1"/>
              </a:buClr>
              <a:buFont typeface="Wingdings" pitchFamily="2" charset="2"/>
              <a:buChar char="§"/>
              <a:defRPr/>
            </a:lvl5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Tree>
    <p:extLst>
      <p:ext uri="{BB962C8B-B14F-4D97-AF65-F5344CB8AC3E}">
        <p14:creationId xmlns:p14="http://schemas.microsoft.com/office/powerpoint/2010/main" val="2462287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Úvodní list">
    <p:spTree>
      <p:nvGrpSpPr>
        <p:cNvPr id="1" name=""/>
        <p:cNvGrpSpPr/>
        <p:nvPr/>
      </p:nvGrpSpPr>
      <p:grpSpPr>
        <a:xfrm>
          <a:off x="0" y="0"/>
          <a:ext cx="0" cy="0"/>
          <a:chOff x="0" y="0"/>
          <a:chExt cx="0" cy="0"/>
        </a:xfrm>
      </p:grpSpPr>
      <p:sp>
        <p:nvSpPr>
          <p:cNvPr id="5" name="Podnadpis 2"/>
          <p:cNvSpPr>
            <a:spLocks noGrp="1"/>
          </p:cNvSpPr>
          <p:nvPr>
            <p:ph type="subTitle" idx="1" hasCustomPrompt="1"/>
          </p:nvPr>
        </p:nvSpPr>
        <p:spPr>
          <a:xfrm>
            <a:off x="1871531" y="4581128"/>
            <a:ext cx="9409045" cy="1800200"/>
          </a:xfrm>
          <a:prstGeom prst="rect">
            <a:avLst/>
          </a:prstGeom>
        </p:spPr>
        <p:txBody>
          <a:bodyPr anchor="b">
            <a:noAutofit/>
          </a:bodyPr>
          <a:lstStyle>
            <a:lvl1pPr marL="0" indent="0" algn="l">
              <a:spcBef>
                <a:spcPts val="1000"/>
              </a:spcBef>
              <a:spcAft>
                <a:spcPts val="1000"/>
              </a:spcAft>
              <a:buNone/>
              <a:defRPr sz="2000" baseline="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dirty="0"/>
              <a:t>autoři projektu</a:t>
            </a:r>
          </a:p>
        </p:txBody>
      </p:sp>
      <p:sp>
        <p:nvSpPr>
          <p:cNvPr id="6" name="Nadpis 13"/>
          <p:cNvSpPr>
            <a:spLocks noGrp="1" noChangeAspect="1"/>
          </p:cNvSpPr>
          <p:nvPr>
            <p:ph type="title" hasCustomPrompt="1"/>
          </p:nvPr>
        </p:nvSpPr>
        <p:spPr>
          <a:xfrm>
            <a:off x="1871531" y="1988840"/>
            <a:ext cx="9710869" cy="1872208"/>
          </a:xfrm>
          <a:prstGeom prst="rect">
            <a:avLst/>
          </a:prstGeom>
        </p:spPr>
        <p:txBody>
          <a:bodyPr anchor="b"/>
          <a:lstStyle>
            <a:lvl1pPr algn="l">
              <a:defRPr b="1" baseline="0">
                <a:solidFill>
                  <a:srgbClr val="000099"/>
                </a:solidFill>
                <a:latin typeface="Arial" pitchFamily="34" charset="0"/>
                <a:cs typeface="Arial" pitchFamily="34" charset="0"/>
              </a:defRPr>
            </a:lvl1pPr>
          </a:lstStyle>
          <a:p>
            <a:r>
              <a:rPr lang="cs-CZ" dirty="0"/>
              <a:t>NÁZEV PREZENTACE</a:t>
            </a:r>
          </a:p>
        </p:txBody>
      </p:sp>
      <p:sp>
        <p:nvSpPr>
          <p:cNvPr id="7" name="Podnadpis 2"/>
          <p:cNvSpPr txBox="1">
            <a:spLocks/>
          </p:cNvSpPr>
          <p:nvPr userDrawn="1"/>
        </p:nvSpPr>
        <p:spPr>
          <a:xfrm>
            <a:off x="1871531" y="3789040"/>
            <a:ext cx="9612245" cy="576064"/>
          </a:xfrm>
          <a:prstGeom prst="rect">
            <a:avLst/>
          </a:prstGeom>
        </p:spPr>
        <p:txBody>
          <a:bodyPr>
            <a:noAutofit/>
          </a:bodyPr>
          <a:lstStyle>
            <a:lvl1pPr marL="0" indent="0" algn="l">
              <a:buNone/>
              <a:defRPr sz="2600" baseline="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cs-CZ" sz="2600" b="0" i="0" u="none" strike="noStrike" kern="1200" cap="none" spc="0" normalizeH="0" baseline="0" noProof="0">
                <a:ln>
                  <a:noFill/>
                </a:ln>
                <a:solidFill>
                  <a:schemeClr val="tx1"/>
                </a:solidFill>
                <a:effectLst/>
                <a:uLnTx/>
                <a:uFillTx/>
                <a:latin typeface="Arial" pitchFamily="34" charset="0"/>
                <a:ea typeface="+mn-ea"/>
                <a:cs typeface="Arial" pitchFamily="34" charset="0"/>
              </a:rPr>
              <a:t>MINISTERSTVO PRO MÍSTNÍ ROZVOJ ČR</a:t>
            </a:r>
          </a:p>
        </p:txBody>
      </p:sp>
    </p:spTree>
    <p:extLst>
      <p:ext uri="{BB962C8B-B14F-4D97-AF65-F5344CB8AC3E}">
        <p14:creationId xmlns:p14="http://schemas.microsoft.com/office/powerpoint/2010/main" val="28922616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3.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theme" Target="../theme/theme4.xml"/><Relationship Id="rId4" Type="http://schemas.openxmlformats.org/officeDocument/2006/relationships/slideLayout" Target="../slideLayouts/slideLayout1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5.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1.xml"/><Relationship Id="rId7" Type="http://schemas.openxmlformats.org/officeDocument/2006/relationships/theme" Target="../theme/theme6.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78317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6821691"/>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882317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3F8B4893-6192-3886-0209-14B3ECDA42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1091012B-B27E-5B5E-580B-0D49F19000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FDC23F3A-68F6-B2A4-5E2B-9310C1A3AA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C2FEA0-1DB7-4D2D-BD94-56F0295AE8E9}" type="datetimeFigureOut">
              <a:rPr lang="cs-CZ" smtClean="0"/>
              <a:t>23.09.2025</a:t>
            </a:fld>
            <a:endParaRPr lang="cs-CZ"/>
          </a:p>
        </p:txBody>
      </p:sp>
      <p:sp>
        <p:nvSpPr>
          <p:cNvPr id="5" name="Zástupný symbol pro zápatí 4">
            <a:extLst>
              <a:ext uri="{FF2B5EF4-FFF2-40B4-BE49-F238E27FC236}">
                <a16:creationId xmlns:a16="http://schemas.microsoft.com/office/drawing/2014/main" id="{CA6EECED-C9BB-F521-02D3-FFC6699C07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87A2D465-6B9A-6F7B-99DA-DEA6AAD1B4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C378E8-390A-475F-B8C0-C81D84A8C8D1}" type="slidenum">
              <a:rPr lang="cs-CZ" smtClean="0"/>
              <a:t>‹#›</a:t>
            </a:fld>
            <a:endParaRPr lang="cs-CZ"/>
          </a:p>
        </p:txBody>
      </p:sp>
    </p:spTree>
    <p:extLst>
      <p:ext uri="{BB962C8B-B14F-4D97-AF65-F5344CB8AC3E}">
        <p14:creationId xmlns:p14="http://schemas.microsoft.com/office/powerpoint/2010/main" val="402776697"/>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377762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a:extLst>
              <a:ext uri="{FF2B5EF4-FFF2-40B4-BE49-F238E27FC236}">
                <a16:creationId xmlns:a16="http://schemas.microsoft.com/office/drawing/2014/main" id="{8AD7049E-7E1B-0E9D-EFA8-B45395577526}"/>
              </a:ext>
            </a:extLst>
          </p:cNvPr>
          <p:cNvSpPr txBox="1">
            <a:spLocks/>
          </p:cNvSpPr>
          <p:nvPr/>
        </p:nvSpPr>
        <p:spPr>
          <a:xfrm>
            <a:off x="695400" y="4397813"/>
            <a:ext cx="7607968" cy="2159936"/>
          </a:xfrm>
          <a:prstGeom prst="rect">
            <a:avLst/>
          </a:prstGeom>
        </p:spPr>
        <p:txBody>
          <a:bodyP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cs-CZ" sz="3600" b="1" dirty="0">
                <a:solidFill>
                  <a:srgbClr val="024DA1"/>
                </a:solidFill>
                <a:latin typeface="Calibri "/>
                <a:cs typeface="Arial" panose="020B0604020202020204" pitchFamily="34" charset="0"/>
              </a:rPr>
              <a:t>Nový stavební zákon a jiné zákony v současné legislativě ve vazbě na dopravní stavby</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cs-CZ" sz="3600" b="1" i="0" u="none" strike="noStrike" kern="1200" cap="none" spc="0" normalizeH="0" baseline="0" noProof="0" dirty="0">
              <a:ln>
                <a:noFill/>
              </a:ln>
              <a:solidFill>
                <a:srgbClr val="024DA1"/>
              </a:solidFill>
              <a:effectLst/>
              <a:uLnTx/>
              <a:uFillTx/>
              <a:latin typeface="Calibri "/>
              <a:ea typeface="+mj-ea"/>
              <a:cs typeface="Arial" panose="020B060402020202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cs-CZ" sz="3600" b="1" i="0" u="none" strike="noStrike" kern="1200" cap="none" spc="0" normalizeH="0" baseline="0" noProof="0" dirty="0">
              <a:ln>
                <a:noFill/>
              </a:ln>
              <a:solidFill>
                <a:srgbClr val="024DA1"/>
              </a:solidFill>
              <a:effectLst/>
              <a:uLnTx/>
              <a:uFillTx/>
              <a:latin typeface="Calibri "/>
              <a:ea typeface="+mj-ea"/>
              <a:cs typeface="Arial" panose="020B060402020202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cs-CZ" sz="2800" b="1" i="0" u="none" strike="noStrike" kern="1200" cap="none" spc="0" normalizeH="0" baseline="0" noProof="0" dirty="0">
                <a:ln>
                  <a:noFill/>
                </a:ln>
                <a:solidFill>
                  <a:srgbClr val="024DA1"/>
                </a:solidFill>
                <a:effectLst/>
                <a:uLnTx/>
                <a:uFillTx/>
                <a:latin typeface="Calibri "/>
                <a:ea typeface="+mj-ea"/>
                <a:cs typeface="Arial" panose="020B0604020202020204" pitchFamily="34" charset="0"/>
              </a:rPr>
              <a:t>Ing. </a:t>
            </a:r>
            <a:r>
              <a:rPr kumimoji="0" lang="cs-CZ" sz="2800" b="1" i="0" u="none" strike="noStrike" kern="1200" cap="none" spc="0" normalizeH="0" baseline="0" noProof="0" dirty="0" err="1">
                <a:ln>
                  <a:noFill/>
                </a:ln>
                <a:solidFill>
                  <a:srgbClr val="024DA1"/>
                </a:solidFill>
                <a:effectLst/>
                <a:uLnTx/>
                <a:uFillTx/>
                <a:latin typeface="Calibri "/>
                <a:ea typeface="+mj-ea"/>
                <a:cs typeface="Arial" panose="020B0604020202020204" pitchFamily="34" charset="0"/>
              </a:rPr>
              <a:t>Žane</a:t>
            </a:r>
            <a:r>
              <a:rPr lang="cs-CZ" sz="2800" b="1" dirty="0">
                <a:solidFill>
                  <a:srgbClr val="024DA1"/>
                </a:solidFill>
                <a:latin typeface="Calibri "/>
                <a:cs typeface="Arial" panose="020B0604020202020204" pitchFamily="34" charset="0"/>
              </a:rPr>
              <a:t>t Hadžić, CSc.</a:t>
            </a:r>
            <a:endParaRPr kumimoji="0" lang="cs-CZ" sz="2800" b="1" i="0" u="none" strike="noStrike" kern="1200" cap="none" spc="0" normalizeH="0" baseline="0" noProof="0" dirty="0">
              <a:ln>
                <a:noFill/>
              </a:ln>
              <a:solidFill>
                <a:srgbClr val="024DA1"/>
              </a:solidFill>
              <a:effectLst/>
              <a:uLnTx/>
              <a:uFillTx/>
              <a:latin typeface="Calibri "/>
              <a:ea typeface="+mj-ea"/>
              <a:cs typeface="Arial" panose="020B0604020202020204" pitchFamily="34" charset="0"/>
            </a:endParaRPr>
          </a:p>
        </p:txBody>
      </p:sp>
      <p:sp>
        <p:nvSpPr>
          <p:cNvPr id="5" name="Podnadpis 2">
            <a:extLst>
              <a:ext uri="{FF2B5EF4-FFF2-40B4-BE49-F238E27FC236}">
                <a16:creationId xmlns:a16="http://schemas.microsoft.com/office/drawing/2014/main" id="{0099A088-0F6B-CC5C-99FE-5A1F79E4697B}"/>
              </a:ext>
            </a:extLst>
          </p:cNvPr>
          <p:cNvSpPr txBox="1">
            <a:spLocks/>
          </p:cNvSpPr>
          <p:nvPr/>
        </p:nvSpPr>
        <p:spPr>
          <a:xfrm>
            <a:off x="8564251" y="5477781"/>
            <a:ext cx="2464546" cy="125194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Odbor stavebního řádu</a:t>
            </a:r>
            <a:br>
              <a:rPr kumimoji="0" lang="cs-CZ"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b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Podnadpis 4">
            <a:extLst>
              <a:ext uri="{FF2B5EF4-FFF2-40B4-BE49-F238E27FC236}">
                <a16:creationId xmlns:a16="http://schemas.microsoft.com/office/drawing/2014/main" id="{2EE21855-D6C1-49DA-806C-0F91E1EC1879}"/>
              </a:ext>
            </a:extLst>
          </p:cNvPr>
          <p:cNvSpPr txBox="1">
            <a:spLocks/>
          </p:cNvSpPr>
          <p:nvPr/>
        </p:nvSpPr>
        <p:spPr>
          <a:xfrm>
            <a:off x="8564251" y="4174705"/>
            <a:ext cx="2299548" cy="130307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cs-CZ" sz="2000" b="1" i="0" u="none" strike="noStrike" kern="1200" cap="none" spc="0" normalizeH="0" baseline="0" noProof="0" dirty="0">
                <a:ln>
                  <a:noFill/>
                </a:ln>
                <a:solidFill>
                  <a:prstClr val="white"/>
                </a:solidFill>
                <a:effectLst/>
                <a:uLnTx/>
                <a:uFillTx/>
                <a:latin typeface="Calibri" panose="020F0502020204030204"/>
                <a:ea typeface="+mn-ea"/>
                <a:cs typeface="+mn-cs"/>
              </a:rPr>
              <a:t>Ministerstvo</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cs-CZ" sz="2000" b="1" i="0" u="none" strike="noStrike" kern="1200" cap="none" spc="0" normalizeH="0" baseline="0" noProof="0" dirty="0">
                <a:ln>
                  <a:noFill/>
                </a:ln>
                <a:solidFill>
                  <a:prstClr val="white"/>
                </a:solidFill>
                <a:effectLst/>
                <a:uLnTx/>
                <a:uFillTx/>
                <a:latin typeface="Calibri" panose="020F0502020204030204"/>
                <a:ea typeface="+mn-ea"/>
                <a:cs typeface="+mn-cs"/>
              </a:rPr>
              <a:t>pro místní rozvoj ČR</a:t>
            </a:r>
          </a:p>
        </p:txBody>
      </p:sp>
      <p:sp>
        <p:nvSpPr>
          <p:cNvPr id="2" name="Obdélník 1">
            <a:extLst>
              <a:ext uri="{FF2B5EF4-FFF2-40B4-BE49-F238E27FC236}">
                <a16:creationId xmlns:a16="http://schemas.microsoft.com/office/drawing/2014/main" id="{BE4DDB9E-7144-D661-F3A9-5C4D38D87252}"/>
              </a:ext>
            </a:extLst>
          </p:cNvPr>
          <p:cNvSpPr/>
          <p:nvPr/>
        </p:nvSpPr>
        <p:spPr>
          <a:xfrm>
            <a:off x="5087888" y="260648"/>
            <a:ext cx="3600400" cy="7200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6624652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Zástupný symbol pro obsah 1"/>
          <p:cNvSpPr>
            <a:spLocks noGrp="1"/>
          </p:cNvSpPr>
          <p:nvPr>
            <p:ph idx="4294967295"/>
          </p:nvPr>
        </p:nvSpPr>
        <p:spPr>
          <a:xfrm>
            <a:off x="1343472" y="1052736"/>
            <a:ext cx="10225136" cy="5544616"/>
          </a:xfrm>
          <a:prstGeom prst="rect">
            <a:avLst/>
          </a:prstGeom>
        </p:spPr>
        <p:txBody>
          <a:bodyPr>
            <a:noAutofit/>
          </a:bodyPr>
          <a:lstStyle/>
          <a:p>
            <a:pPr marL="0" indent="0">
              <a:spcBef>
                <a:spcPts val="600"/>
              </a:spcBef>
              <a:buClr>
                <a:schemeClr val="accent1"/>
              </a:buClr>
              <a:buNone/>
            </a:pPr>
            <a:r>
              <a:rPr lang="cs-CZ" sz="2200" b="1" dirty="0">
                <a:latin typeface="Calibri" panose="020F0502020204030204" pitchFamily="34" charset="0"/>
                <a:cs typeface="Calibri" panose="020F0502020204030204" pitchFamily="34" charset="0"/>
              </a:rPr>
              <a:t>Nový § 32a</a:t>
            </a:r>
          </a:p>
          <a:p>
            <a:pPr marL="0" indent="0">
              <a:spcBef>
                <a:spcPts val="600"/>
              </a:spcBef>
              <a:buClr>
                <a:schemeClr val="accent1"/>
              </a:buClr>
              <a:buNone/>
            </a:pPr>
            <a:r>
              <a:rPr lang="cs-CZ" sz="2200" b="1" dirty="0">
                <a:latin typeface="Calibri" panose="020F0502020204030204" pitchFamily="34" charset="0"/>
                <a:cs typeface="Calibri" panose="020F0502020204030204" pitchFamily="34" charset="0"/>
              </a:rPr>
              <a:t>Souhlas správce </a:t>
            </a:r>
            <a:r>
              <a:rPr lang="pl-PL" sz="2200" b="1" dirty="0">
                <a:latin typeface="Calibri" panose="020F0502020204030204" pitchFamily="34" charset="0"/>
                <a:cs typeface="Calibri" panose="020F0502020204030204" pitchFamily="34" charset="0"/>
              </a:rPr>
              <a:t>dálnice nebo silnice I. třídy </a:t>
            </a:r>
            <a:r>
              <a:rPr lang="cs-CZ" sz="2200" b="1" dirty="0">
                <a:latin typeface="Calibri" panose="020F0502020204030204" pitchFamily="34" charset="0"/>
                <a:cs typeface="Calibri" panose="020F0502020204030204" pitchFamily="34" charset="0"/>
              </a:rPr>
              <a:t>s umístěním stavby v ochranném pásmu</a:t>
            </a:r>
          </a:p>
          <a:p>
            <a:pPr marL="0" indent="0" algn="just">
              <a:spcBef>
                <a:spcPts val="600"/>
              </a:spcBef>
              <a:buClr>
                <a:schemeClr val="accent1"/>
              </a:buClr>
              <a:buNone/>
            </a:pPr>
            <a:endParaRPr lang="cs-CZ" sz="2200" dirty="0">
              <a:latin typeface="Calibri" panose="020F0502020204030204" pitchFamily="34" charset="0"/>
              <a:cs typeface="Calibri" panose="020F0502020204030204" pitchFamily="34" charset="0"/>
            </a:endParaRPr>
          </a:p>
          <a:p>
            <a:pPr algn="just">
              <a:buClr>
                <a:schemeClr val="accent1"/>
              </a:buClr>
              <a:buFont typeface="Wingdings" panose="05000000000000000000" pitchFamily="2" charset="2"/>
              <a:buChar char="§"/>
              <a:defRPr sz="2000">
                <a:latin typeface="+mn-lt"/>
                <a:ea typeface="+mn-ea"/>
                <a:cs typeface="+mn-cs"/>
                <a:sym typeface="Calibri"/>
              </a:defRPr>
            </a:pPr>
            <a:r>
              <a:rPr lang="cs-CZ" sz="2200" dirty="0">
                <a:latin typeface="Calibri" panose="020F0502020204030204" pitchFamily="34" charset="0"/>
                <a:cs typeface="Calibri" panose="020F0502020204030204" pitchFamily="34" charset="0"/>
              </a:rPr>
              <a:t>pokud  správce dálnice nebo silnice I. třídy stavebníkovi souhlas neudělí, může se stavebník obrátit na příslušný silniční správní úřad k přezkoumání důvodů odmítnutí tohoto souhlasu </a:t>
            </a:r>
          </a:p>
          <a:p>
            <a:pPr algn="just">
              <a:buClr>
                <a:schemeClr val="accent1"/>
              </a:buClr>
              <a:buFont typeface="Wingdings" panose="05000000000000000000" pitchFamily="2" charset="2"/>
              <a:buChar char="§"/>
              <a:defRPr sz="2000">
                <a:latin typeface="+mn-lt"/>
                <a:ea typeface="+mn-ea"/>
                <a:cs typeface="+mn-cs"/>
                <a:sym typeface="Calibri"/>
              </a:defRPr>
            </a:pPr>
            <a:endParaRPr lang="cs-CZ" sz="2200" dirty="0">
              <a:latin typeface="Calibri" panose="020F0502020204030204" pitchFamily="34" charset="0"/>
              <a:cs typeface="Calibri" panose="020F0502020204030204" pitchFamily="34" charset="0"/>
            </a:endParaRPr>
          </a:p>
          <a:p>
            <a:pPr algn="just">
              <a:buClr>
                <a:schemeClr val="accent1"/>
              </a:buClr>
              <a:buFont typeface="Wingdings" panose="05000000000000000000" pitchFamily="2" charset="2"/>
              <a:buChar char="§"/>
              <a:defRPr sz="2000">
                <a:latin typeface="+mn-lt"/>
                <a:ea typeface="+mn-ea"/>
                <a:cs typeface="+mn-cs"/>
                <a:sym typeface="Calibri"/>
              </a:defRPr>
            </a:pPr>
            <a:r>
              <a:rPr lang="cs-CZ" sz="2200" dirty="0">
                <a:latin typeface="Calibri" panose="020F0502020204030204" pitchFamily="34" charset="0"/>
                <a:cs typeface="Calibri" panose="020F0502020204030204" pitchFamily="34" charset="0"/>
              </a:rPr>
              <a:t>správce dálnice nebo silnice I. třídy může vyzvat stavebníka k odstranění nebo úpravě drobné stavby, pokud nebyl udělen souhlas, byly porušeny jeho podmínky, nebo byla stavba provedena i přes odmítnutí, a pokud stavebník nezjedná nápravu ve stanovené lhůtě, může správce podat podnět stavebnímu úřadu k jejímu odstranění</a:t>
            </a:r>
          </a:p>
          <a:p>
            <a:pPr marL="0" indent="0" algn="just">
              <a:spcBef>
                <a:spcPts val="0"/>
              </a:spcBef>
              <a:spcAft>
                <a:spcPts val="600"/>
              </a:spcAft>
              <a:buClr>
                <a:srgbClr val="1E45A1"/>
              </a:buClr>
              <a:buNone/>
            </a:pPr>
            <a:endParaRPr lang="cs-CZ" sz="1600" dirty="0">
              <a:latin typeface="Calibri" panose="020F0502020204030204" pitchFamily="34" charset="0"/>
              <a:cs typeface="Calibri" panose="020F0502020204030204" pitchFamily="34" charset="0"/>
            </a:endParaRPr>
          </a:p>
        </p:txBody>
      </p:sp>
      <p:sp>
        <p:nvSpPr>
          <p:cNvPr id="3" name="Nadpis 2"/>
          <p:cNvSpPr>
            <a:spLocks noGrp="1"/>
          </p:cNvSpPr>
          <p:nvPr>
            <p:ph type="title" idx="4294967295"/>
          </p:nvPr>
        </p:nvSpPr>
        <p:spPr>
          <a:xfrm>
            <a:off x="1343472" y="548680"/>
            <a:ext cx="10081120" cy="504056"/>
          </a:xfrm>
          <a:prstGeom prst="rect">
            <a:avLst/>
          </a:prstGeom>
        </p:spPr>
        <p:txBody>
          <a:bodyPr/>
          <a:lstStyle/>
          <a:p>
            <a:pPr algn="l">
              <a:defRPr sz="2000">
                <a:latin typeface="+mn-lt"/>
                <a:ea typeface="+mn-ea"/>
                <a:cs typeface="+mn-cs"/>
                <a:sym typeface="Calibri"/>
              </a:defRPr>
            </a:pPr>
            <a:r>
              <a:rPr lang="it-IT" sz="2800" b="1" dirty="0">
                <a:solidFill>
                  <a:srgbClr val="1E45A1"/>
                </a:solidFill>
                <a:latin typeface="Calibri" panose="020F0502020204030204" pitchFamily="34" charset="0"/>
                <a:cs typeface="Calibri" panose="020F0502020204030204" pitchFamily="34" charset="0"/>
              </a:rPr>
              <a:t>Zákon č. </a:t>
            </a:r>
            <a:r>
              <a:rPr lang="cs-CZ" sz="2800" b="1" dirty="0">
                <a:solidFill>
                  <a:srgbClr val="1E45A1"/>
                </a:solidFill>
                <a:latin typeface="Calibri" panose="020F0502020204030204" pitchFamily="34" charset="0"/>
                <a:cs typeface="Calibri" panose="020F0502020204030204" pitchFamily="34" charset="0"/>
              </a:rPr>
              <a:t>330</a:t>
            </a:r>
            <a:r>
              <a:rPr lang="it-IT" sz="2800" b="1" dirty="0">
                <a:solidFill>
                  <a:srgbClr val="1E45A1"/>
                </a:solidFill>
                <a:latin typeface="Calibri" panose="020F0502020204030204" pitchFamily="34" charset="0"/>
                <a:cs typeface="Calibri" panose="020F0502020204030204" pitchFamily="34" charset="0"/>
              </a:rPr>
              <a:t>/2025 Sb.</a:t>
            </a:r>
            <a:r>
              <a:rPr lang="cs-CZ" sz="2800" b="1" dirty="0">
                <a:solidFill>
                  <a:srgbClr val="1E45A1"/>
                </a:solidFill>
                <a:latin typeface="Calibri" panose="020F0502020204030204" pitchFamily="34" charset="0"/>
                <a:cs typeface="Calibri" panose="020F0502020204030204" pitchFamily="34" charset="0"/>
              </a:rPr>
              <a:t> – změna zákona o pozemních komunikacích</a:t>
            </a:r>
            <a:endParaRPr lang="pl-PL" sz="2800" b="1" dirty="0">
              <a:solidFill>
                <a:srgbClr val="1E45A1"/>
              </a:solidFill>
              <a:latin typeface="+mn-lt"/>
              <a:ea typeface="+mn-ea"/>
              <a:cs typeface="+mn-cs"/>
            </a:endParaRPr>
          </a:p>
        </p:txBody>
      </p:sp>
    </p:spTree>
    <p:extLst>
      <p:ext uri="{BB962C8B-B14F-4D97-AF65-F5344CB8AC3E}">
        <p14:creationId xmlns:p14="http://schemas.microsoft.com/office/powerpoint/2010/main" val="1823272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Zástupný symbol pro obsah 1"/>
          <p:cNvSpPr>
            <a:spLocks noGrp="1"/>
          </p:cNvSpPr>
          <p:nvPr>
            <p:ph idx="4294967295"/>
          </p:nvPr>
        </p:nvSpPr>
        <p:spPr>
          <a:xfrm>
            <a:off x="1343472" y="1196752"/>
            <a:ext cx="10153128" cy="5040560"/>
          </a:xfrm>
          <a:prstGeom prst="rect">
            <a:avLst/>
          </a:prstGeom>
        </p:spPr>
        <p:txBody>
          <a:bodyPr>
            <a:noAutofit/>
          </a:bodyPr>
          <a:lstStyle/>
          <a:p>
            <a:pPr marL="0" indent="0">
              <a:buNone/>
              <a:defRPr sz="2000">
                <a:latin typeface="+mn-lt"/>
                <a:ea typeface="+mn-ea"/>
                <a:cs typeface="+mn-cs"/>
                <a:sym typeface="Calibri"/>
              </a:defRPr>
            </a:pPr>
            <a:endParaRPr lang="cs-CZ" sz="2200" b="1" dirty="0">
              <a:latin typeface="Calibri" panose="020F0502020204030204" pitchFamily="34" charset="0"/>
              <a:cs typeface="Calibri" panose="020F0502020204030204" pitchFamily="34" charset="0"/>
            </a:endParaRPr>
          </a:p>
          <a:p>
            <a:pPr marL="0" indent="0">
              <a:buNone/>
              <a:defRPr sz="2000">
                <a:latin typeface="+mn-lt"/>
                <a:ea typeface="+mn-ea"/>
                <a:cs typeface="+mn-cs"/>
                <a:sym typeface="Calibri"/>
              </a:defRPr>
            </a:pPr>
            <a:r>
              <a:rPr kumimoji="0" lang="cs-CZ" sz="2200" b="0" i="0" u="none" strike="noStrike" kern="1200" cap="none" spc="0" normalizeH="0" baseline="0" noProof="0">
                <a:ln>
                  <a:noFill/>
                </a:ln>
                <a:solidFill>
                  <a:prstClr val="black"/>
                </a:solidFill>
                <a:effectLst/>
                <a:uLnTx/>
                <a:uFillTx/>
                <a:latin typeface="Calibri" panose="020F0502020204030204" pitchFamily="34" charset="0"/>
                <a:ea typeface="+mj-ea"/>
                <a:cs typeface="Calibri" panose="020F0502020204030204" pitchFamily="34" charset="0"/>
              </a:rPr>
              <a:t>Účinnost od 10.09.2025</a:t>
            </a:r>
          </a:p>
          <a:p>
            <a:pPr marL="0" indent="0">
              <a:buNone/>
              <a:defRPr sz="2000">
                <a:latin typeface="+mn-lt"/>
                <a:ea typeface="+mn-ea"/>
                <a:cs typeface="+mn-cs"/>
                <a:sym typeface="Calibri"/>
              </a:defRPr>
            </a:pPr>
            <a:endParaRPr lang="cs-CZ" sz="2200" b="1">
              <a:latin typeface="Calibri" panose="020F0502020204030204" pitchFamily="34" charset="0"/>
              <a:cs typeface="Calibri" panose="020F0502020204030204" pitchFamily="34" charset="0"/>
            </a:endParaRPr>
          </a:p>
          <a:p>
            <a:pPr marL="0" indent="0">
              <a:buNone/>
              <a:defRPr sz="2000">
                <a:latin typeface="+mn-lt"/>
                <a:ea typeface="+mn-ea"/>
                <a:cs typeface="+mn-cs"/>
                <a:sym typeface="Calibri"/>
              </a:defRPr>
            </a:pPr>
            <a:r>
              <a:rPr lang="cs-CZ" sz="2200" b="1" dirty="0">
                <a:latin typeface="Calibri" panose="020F0502020204030204" pitchFamily="34" charset="0"/>
                <a:cs typeface="Calibri" panose="020F0502020204030204" pitchFamily="34" charset="0"/>
              </a:rPr>
              <a:t>§ 9 </a:t>
            </a:r>
          </a:p>
          <a:p>
            <a:pPr marL="0" indent="0">
              <a:buNone/>
              <a:defRPr sz="2000">
                <a:latin typeface="+mn-lt"/>
                <a:ea typeface="+mn-ea"/>
                <a:cs typeface="+mn-cs"/>
                <a:sym typeface="Calibri"/>
              </a:defRPr>
            </a:pPr>
            <a:r>
              <a:rPr lang="cs-CZ" sz="2200" b="1" dirty="0">
                <a:latin typeface="Calibri" panose="020F0502020204030204" pitchFamily="34" charset="0"/>
                <a:cs typeface="Calibri" panose="020F0502020204030204" pitchFamily="34" charset="0"/>
              </a:rPr>
              <a:t>V ochranném pásmu dráhy lze provádět stavby a nestavební záměry pouze na základě povolení příslušného stavebního úřadu.</a:t>
            </a:r>
          </a:p>
          <a:p>
            <a:pPr marL="0" indent="0">
              <a:buNone/>
              <a:defRPr sz="2000">
                <a:latin typeface="+mn-lt"/>
                <a:ea typeface="+mn-ea"/>
                <a:cs typeface="+mn-cs"/>
                <a:sym typeface="Calibri"/>
              </a:defRPr>
            </a:pPr>
            <a:endParaRPr lang="cs-CZ" sz="2200" dirty="0">
              <a:latin typeface="Calibri" panose="020F0502020204030204" pitchFamily="34" charset="0"/>
              <a:cs typeface="Calibri" panose="020F0502020204030204" pitchFamily="34" charset="0"/>
            </a:endParaRPr>
          </a:p>
        </p:txBody>
      </p:sp>
      <p:sp>
        <p:nvSpPr>
          <p:cNvPr id="3" name="Nadpis 2"/>
          <p:cNvSpPr>
            <a:spLocks noGrp="1"/>
          </p:cNvSpPr>
          <p:nvPr>
            <p:ph type="title" idx="4294967295"/>
          </p:nvPr>
        </p:nvSpPr>
        <p:spPr>
          <a:xfrm>
            <a:off x="1271464" y="692696"/>
            <a:ext cx="9721080" cy="504056"/>
          </a:xfrm>
          <a:prstGeom prst="rect">
            <a:avLst/>
          </a:prstGeom>
        </p:spPr>
        <p:txBody>
          <a:bodyPr/>
          <a:lstStyle/>
          <a:p>
            <a:pPr algn="l">
              <a:defRPr sz="2000">
                <a:latin typeface="+mn-lt"/>
                <a:ea typeface="+mn-ea"/>
                <a:cs typeface="+mn-cs"/>
                <a:sym typeface="Calibri"/>
              </a:defRPr>
            </a:pPr>
            <a:r>
              <a:rPr lang="it-IT" sz="2800" b="1" dirty="0">
                <a:solidFill>
                  <a:srgbClr val="1E45A1"/>
                </a:solidFill>
                <a:latin typeface="Calibri" panose="020F0502020204030204" pitchFamily="34" charset="0"/>
                <a:cs typeface="Calibri" panose="020F0502020204030204" pitchFamily="34" charset="0"/>
              </a:rPr>
              <a:t>Zákon č. </a:t>
            </a:r>
            <a:r>
              <a:rPr lang="cs-CZ" sz="2800" b="1" dirty="0">
                <a:solidFill>
                  <a:srgbClr val="1E45A1"/>
                </a:solidFill>
                <a:latin typeface="Calibri" panose="020F0502020204030204" pitchFamily="34" charset="0"/>
                <a:cs typeface="Calibri" panose="020F0502020204030204" pitchFamily="34" charset="0"/>
              </a:rPr>
              <a:t>330</a:t>
            </a:r>
            <a:r>
              <a:rPr lang="it-IT" sz="2800" b="1" dirty="0">
                <a:solidFill>
                  <a:srgbClr val="1E45A1"/>
                </a:solidFill>
                <a:latin typeface="Calibri" panose="020F0502020204030204" pitchFamily="34" charset="0"/>
                <a:cs typeface="Calibri" panose="020F0502020204030204" pitchFamily="34" charset="0"/>
              </a:rPr>
              <a:t>/2025 Sb.</a:t>
            </a:r>
            <a:r>
              <a:rPr lang="cs-CZ" sz="2800" b="1" dirty="0">
                <a:solidFill>
                  <a:srgbClr val="1E45A1"/>
                </a:solidFill>
                <a:latin typeface="Calibri" panose="020F0502020204030204" pitchFamily="34" charset="0"/>
                <a:cs typeface="Calibri" panose="020F0502020204030204" pitchFamily="34" charset="0"/>
              </a:rPr>
              <a:t> – změnu zákona o drahách</a:t>
            </a:r>
            <a:endParaRPr lang="cs-CZ" sz="2800" b="1" dirty="0">
              <a:solidFill>
                <a:srgbClr val="1E45A1"/>
              </a:solidFill>
              <a:latin typeface="+mn-lt"/>
              <a:ea typeface="+mn-ea"/>
              <a:cs typeface="+mn-cs"/>
            </a:endParaRPr>
          </a:p>
        </p:txBody>
      </p:sp>
    </p:spTree>
    <p:extLst>
      <p:ext uri="{BB962C8B-B14F-4D97-AF65-F5344CB8AC3E}">
        <p14:creationId xmlns:p14="http://schemas.microsoft.com/office/powerpoint/2010/main" val="8352799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Zástupný symbol pro obsah 1"/>
          <p:cNvSpPr>
            <a:spLocks noGrp="1"/>
          </p:cNvSpPr>
          <p:nvPr>
            <p:ph idx="4294967295"/>
          </p:nvPr>
        </p:nvSpPr>
        <p:spPr>
          <a:xfrm>
            <a:off x="1343472" y="1196752"/>
            <a:ext cx="10153128" cy="5040560"/>
          </a:xfrm>
          <a:prstGeom prst="rect">
            <a:avLst/>
          </a:prstGeom>
        </p:spPr>
        <p:txBody>
          <a:bodyPr>
            <a:noAutofit/>
          </a:bodyPr>
          <a:lstStyle/>
          <a:p>
            <a:pPr marL="0" indent="0">
              <a:buNone/>
              <a:defRPr sz="2000">
                <a:latin typeface="+mn-lt"/>
                <a:ea typeface="+mn-ea"/>
                <a:cs typeface="+mn-cs"/>
                <a:sym typeface="Calibri"/>
              </a:defRPr>
            </a:pPr>
            <a:r>
              <a:rPr lang="cs-CZ" sz="2200" b="1" dirty="0">
                <a:latin typeface="Calibri" panose="020F0502020204030204" pitchFamily="34" charset="0"/>
                <a:cs typeface="Calibri" panose="020F0502020204030204" pitchFamily="34" charset="0"/>
              </a:rPr>
              <a:t>§ 9 doplnění odst. 2 </a:t>
            </a:r>
          </a:p>
          <a:p>
            <a:pPr marL="0" indent="0" algn="just">
              <a:buClr>
                <a:schemeClr val="accent1"/>
              </a:buClr>
              <a:buNone/>
              <a:defRPr sz="2000">
                <a:latin typeface="+mn-lt"/>
                <a:ea typeface="+mn-ea"/>
                <a:cs typeface="+mn-cs"/>
                <a:sym typeface="Calibri"/>
              </a:defRPr>
            </a:pPr>
            <a:r>
              <a:rPr lang="cs-CZ" sz="2200" b="1" dirty="0">
                <a:latin typeface="Calibri" panose="020F0502020204030204" pitchFamily="34" charset="0"/>
                <a:cs typeface="Calibri" panose="020F0502020204030204" pitchFamily="34" charset="0"/>
              </a:rPr>
              <a:t>Drobná stavba  bez povolení SU a bez souhlasu vlastníka dráhy</a:t>
            </a:r>
          </a:p>
          <a:p>
            <a:pPr algn="just">
              <a:buClr>
                <a:schemeClr val="accent1"/>
              </a:buClr>
              <a:buFont typeface="Wingdings" panose="05000000000000000000" pitchFamily="2" charset="2"/>
              <a:buChar char="§"/>
              <a:defRPr sz="2000">
                <a:latin typeface="+mn-lt"/>
                <a:ea typeface="+mn-ea"/>
                <a:cs typeface="+mn-cs"/>
                <a:sym typeface="Calibri"/>
              </a:defRPr>
            </a:pPr>
            <a:r>
              <a:rPr lang="cs-CZ" sz="2200" dirty="0">
                <a:latin typeface="Calibri" panose="020F0502020204030204" pitchFamily="34" charset="0"/>
                <a:cs typeface="Calibri" panose="020F0502020204030204" pitchFamily="34" charset="0"/>
              </a:rPr>
              <a:t>udržovací práce, jejichž provedení nemůže negativně ovlivnit zdraví osob, požární bezpečnost, stabilitu, vzhled stavby, životní prostředí nebo bezpečnost při užívání a nejde o udržovací práce na stavbě, která je kulturní památkou</a:t>
            </a:r>
          </a:p>
          <a:p>
            <a:pPr algn="just">
              <a:buClr>
                <a:schemeClr val="accent1"/>
              </a:buClr>
              <a:buFont typeface="Wingdings" panose="05000000000000000000" pitchFamily="2" charset="2"/>
              <a:buChar char="§"/>
              <a:defRPr sz="2000">
                <a:latin typeface="+mn-lt"/>
                <a:ea typeface="+mn-ea"/>
                <a:cs typeface="+mn-cs"/>
                <a:sym typeface="Calibri"/>
              </a:defRPr>
            </a:pPr>
            <a:r>
              <a:rPr lang="cs-CZ" sz="2200" dirty="0">
                <a:latin typeface="Calibri" panose="020F0502020204030204" pitchFamily="34" charset="0"/>
                <a:cs typeface="Calibri" panose="020F0502020204030204" pitchFamily="34" charset="0"/>
              </a:rPr>
              <a:t>stavební úpravy, pokud se jimi nezasahuje do nosných konstrukcí stavby, nemění se vzhled stavby ani způsob užívání stavby, jejich provedení nemůže negativně ovlivnit požární bezpečnost stavby a nejde o stavební úpravy stavby, která je kulturní památkou</a:t>
            </a:r>
          </a:p>
          <a:p>
            <a:pPr algn="just">
              <a:buClr>
                <a:schemeClr val="accent1"/>
              </a:buClr>
              <a:buFont typeface="Wingdings" panose="05000000000000000000" pitchFamily="2" charset="2"/>
              <a:buChar char="§"/>
              <a:defRPr sz="2000">
                <a:latin typeface="+mn-lt"/>
                <a:ea typeface="+mn-ea"/>
                <a:cs typeface="+mn-cs"/>
                <a:sym typeface="Calibri"/>
              </a:defRPr>
            </a:pPr>
            <a:r>
              <a:rPr lang="cs-CZ" sz="2200" dirty="0">
                <a:latin typeface="Calibri" panose="020F0502020204030204" pitchFamily="34" charset="0"/>
                <a:cs typeface="Calibri" panose="020F0502020204030204" pitchFamily="34" charset="0"/>
              </a:rPr>
              <a:t>stavební úpravy pro instalaci využívající obnovitelný zdroj energie s celkovým instalovaným výkonem do 100 kW, pokud se jimi nezasahuje do nosných konstrukcí stavby, nemění se způsob užívání stavby, nevyžaduje posouzení vlivů na životní prostředí, jsou splněny podmínky zejména požární bezpečnosti podle právního předpisu upravujícího požadavky na bezpečnou instalaci výroben elektřiny</a:t>
            </a:r>
          </a:p>
        </p:txBody>
      </p:sp>
      <p:sp>
        <p:nvSpPr>
          <p:cNvPr id="3" name="Nadpis 2"/>
          <p:cNvSpPr>
            <a:spLocks noGrp="1"/>
          </p:cNvSpPr>
          <p:nvPr>
            <p:ph type="title" idx="4294967295"/>
          </p:nvPr>
        </p:nvSpPr>
        <p:spPr>
          <a:xfrm>
            <a:off x="1271464" y="692696"/>
            <a:ext cx="9721080" cy="504056"/>
          </a:xfrm>
          <a:prstGeom prst="rect">
            <a:avLst/>
          </a:prstGeom>
        </p:spPr>
        <p:txBody>
          <a:bodyPr/>
          <a:lstStyle/>
          <a:p>
            <a:pPr algn="l">
              <a:defRPr sz="2000">
                <a:latin typeface="+mn-lt"/>
                <a:ea typeface="+mn-ea"/>
                <a:cs typeface="+mn-cs"/>
                <a:sym typeface="Calibri"/>
              </a:defRPr>
            </a:pPr>
            <a:r>
              <a:rPr lang="it-IT" sz="2800" b="1" dirty="0">
                <a:solidFill>
                  <a:srgbClr val="1E45A1"/>
                </a:solidFill>
                <a:latin typeface="Calibri" panose="020F0502020204030204" pitchFamily="34" charset="0"/>
                <a:cs typeface="Calibri" panose="020F0502020204030204" pitchFamily="34" charset="0"/>
              </a:rPr>
              <a:t>Zákon č. </a:t>
            </a:r>
            <a:r>
              <a:rPr lang="cs-CZ" sz="2800" b="1" dirty="0">
                <a:solidFill>
                  <a:srgbClr val="1E45A1"/>
                </a:solidFill>
                <a:latin typeface="Calibri" panose="020F0502020204030204" pitchFamily="34" charset="0"/>
                <a:cs typeface="Calibri" panose="020F0502020204030204" pitchFamily="34" charset="0"/>
              </a:rPr>
              <a:t>330</a:t>
            </a:r>
            <a:r>
              <a:rPr lang="it-IT" sz="2800" b="1" dirty="0">
                <a:solidFill>
                  <a:srgbClr val="1E45A1"/>
                </a:solidFill>
                <a:latin typeface="Calibri" panose="020F0502020204030204" pitchFamily="34" charset="0"/>
                <a:cs typeface="Calibri" panose="020F0502020204030204" pitchFamily="34" charset="0"/>
              </a:rPr>
              <a:t>/2025 Sb.</a:t>
            </a:r>
            <a:r>
              <a:rPr lang="cs-CZ" sz="2800" b="1" dirty="0">
                <a:solidFill>
                  <a:srgbClr val="1E45A1"/>
                </a:solidFill>
                <a:latin typeface="Calibri" panose="020F0502020204030204" pitchFamily="34" charset="0"/>
                <a:cs typeface="Calibri" panose="020F0502020204030204" pitchFamily="34" charset="0"/>
              </a:rPr>
              <a:t> – změnu zákona o drahách</a:t>
            </a:r>
            <a:endParaRPr lang="cs-CZ" sz="2800" b="1" dirty="0">
              <a:solidFill>
                <a:srgbClr val="1E45A1"/>
              </a:solidFill>
              <a:latin typeface="+mn-lt"/>
              <a:ea typeface="+mn-ea"/>
              <a:cs typeface="+mn-cs"/>
            </a:endParaRPr>
          </a:p>
        </p:txBody>
      </p:sp>
    </p:spTree>
    <p:extLst>
      <p:ext uri="{BB962C8B-B14F-4D97-AF65-F5344CB8AC3E}">
        <p14:creationId xmlns:p14="http://schemas.microsoft.com/office/powerpoint/2010/main" val="1114839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Zástupný symbol pro obsah 1"/>
          <p:cNvSpPr>
            <a:spLocks noGrp="1"/>
          </p:cNvSpPr>
          <p:nvPr>
            <p:ph idx="4294967295"/>
          </p:nvPr>
        </p:nvSpPr>
        <p:spPr>
          <a:xfrm>
            <a:off x="1343472" y="1196752"/>
            <a:ext cx="10153128" cy="5328592"/>
          </a:xfrm>
          <a:prstGeom prst="rect">
            <a:avLst/>
          </a:prstGeom>
        </p:spPr>
        <p:txBody>
          <a:bodyPr>
            <a:noAutofit/>
          </a:bodyPr>
          <a:lstStyle/>
          <a:p>
            <a:pPr marL="0" indent="0">
              <a:buNone/>
              <a:defRPr sz="2000">
                <a:latin typeface="+mn-lt"/>
                <a:ea typeface="+mn-ea"/>
                <a:cs typeface="+mn-cs"/>
                <a:sym typeface="Calibri"/>
              </a:defRPr>
            </a:pPr>
            <a:r>
              <a:rPr lang="cs-CZ" sz="2200" b="1" dirty="0">
                <a:latin typeface="Calibri" panose="020F0502020204030204" pitchFamily="34" charset="0"/>
                <a:cs typeface="Calibri" panose="020F0502020204030204" pitchFamily="34" charset="0"/>
              </a:rPr>
              <a:t>§ 9 doplnění odst. 2 </a:t>
            </a:r>
          </a:p>
          <a:p>
            <a:pPr marL="0" indent="0" algn="just">
              <a:buClr>
                <a:schemeClr val="accent1"/>
              </a:buClr>
              <a:buNone/>
              <a:defRPr sz="2000">
                <a:latin typeface="+mn-lt"/>
                <a:ea typeface="+mn-ea"/>
                <a:cs typeface="+mn-cs"/>
                <a:sym typeface="Calibri"/>
              </a:defRPr>
            </a:pPr>
            <a:r>
              <a:rPr lang="cs-CZ" sz="2200" b="1" dirty="0">
                <a:latin typeface="Calibri" panose="020F0502020204030204" pitchFamily="34" charset="0"/>
                <a:cs typeface="Calibri" panose="020F0502020204030204" pitchFamily="34" charset="0"/>
              </a:rPr>
              <a:t>Drobná stavba  bez povolení SU a se souhlasem vlastníka dráhy</a:t>
            </a:r>
          </a:p>
          <a:p>
            <a:pPr algn="just">
              <a:buClr>
                <a:schemeClr val="accent1"/>
              </a:buClr>
              <a:buFont typeface="Wingdings" panose="05000000000000000000" pitchFamily="2" charset="2"/>
              <a:buChar char="§"/>
              <a:defRPr sz="2000">
                <a:latin typeface="+mn-lt"/>
                <a:ea typeface="+mn-ea"/>
                <a:cs typeface="+mn-cs"/>
                <a:sym typeface="Calibri"/>
              </a:defRPr>
            </a:pPr>
            <a:r>
              <a:rPr lang="cs-CZ" sz="2200" dirty="0">
                <a:latin typeface="Calibri" panose="020F0502020204030204" pitchFamily="34" charset="0"/>
                <a:cs typeface="Calibri" panose="020F0502020204030204" pitchFamily="34" charset="0"/>
              </a:rPr>
              <a:t>povolení se nevyžaduje pro drobné stavby podle stavebního zákona</a:t>
            </a:r>
          </a:p>
          <a:p>
            <a:pPr algn="just">
              <a:buClr>
                <a:schemeClr val="accent1"/>
              </a:buClr>
              <a:buFont typeface="Wingdings" panose="05000000000000000000" pitchFamily="2" charset="2"/>
              <a:buChar char="§"/>
              <a:defRPr sz="2000">
                <a:latin typeface="+mn-lt"/>
                <a:ea typeface="+mn-ea"/>
                <a:cs typeface="+mn-cs"/>
                <a:sym typeface="Calibri"/>
              </a:defRPr>
            </a:pPr>
            <a:r>
              <a:rPr lang="cs-CZ" sz="2200" dirty="0">
                <a:latin typeface="Calibri" panose="020F0502020204030204" pitchFamily="34" charset="0"/>
                <a:cs typeface="Calibri" panose="020F0502020204030204" pitchFamily="34" charset="0"/>
              </a:rPr>
              <a:t>drobná stavba (vyjma staveb v odstavci 1 písm. d) až f) přílohy č. 1) a stavby, které nevyžadují povolení záměru podle zákona o urychlení výstavby strategicky významné infrastruktury umístěné do vzdálenosti 15 m od hranic obvodu dráhy celostátní nebo dráhy regionální, a které zasahují do ochranného pásma zařízení technické infrastruktury vlastníka dráhy</a:t>
            </a:r>
          </a:p>
          <a:p>
            <a:pPr marL="0" indent="0" algn="just">
              <a:buClr>
                <a:schemeClr val="accent1"/>
              </a:buClr>
              <a:buNone/>
              <a:defRPr sz="2000">
                <a:latin typeface="+mn-lt"/>
                <a:ea typeface="+mn-ea"/>
                <a:cs typeface="+mn-cs"/>
                <a:sym typeface="Calibri"/>
              </a:defRPr>
            </a:pPr>
            <a:endParaRPr lang="cs-CZ" sz="2200" b="1" dirty="0">
              <a:latin typeface="Calibri" panose="020F0502020204030204" pitchFamily="34" charset="0"/>
              <a:cs typeface="Calibri" panose="020F0502020204030204" pitchFamily="34" charset="0"/>
            </a:endParaRPr>
          </a:p>
          <a:p>
            <a:pPr marL="0" indent="0" algn="just">
              <a:buClr>
                <a:schemeClr val="accent1"/>
              </a:buClr>
              <a:buNone/>
              <a:defRPr sz="2000">
                <a:latin typeface="+mn-lt"/>
                <a:ea typeface="+mn-ea"/>
                <a:cs typeface="+mn-cs"/>
                <a:sym typeface="Calibri"/>
              </a:defRPr>
            </a:pPr>
            <a:r>
              <a:rPr lang="cs-CZ" sz="2200" b="1" dirty="0">
                <a:latin typeface="Calibri" panose="020F0502020204030204" pitchFamily="34" charset="0"/>
                <a:cs typeface="Calibri" panose="020F0502020204030204" pitchFamily="34" charset="0"/>
              </a:rPr>
              <a:t>Souhlas vlastníka dráhy </a:t>
            </a:r>
          </a:p>
          <a:p>
            <a:pPr algn="just">
              <a:buClr>
                <a:schemeClr val="accent1"/>
              </a:buClr>
              <a:buFont typeface="Wingdings" panose="05000000000000000000" pitchFamily="2" charset="2"/>
              <a:buChar char="§"/>
              <a:defRPr sz="2000">
                <a:latin typeface="+mn-lt"/>
                <a:ea typeface="+mn-ea"/>
                <a:cs typeface="+mn-cs"/>
                <a:sym typeface="Calibri"/>
              </a:defRPr>
            </a:pPr>
            <a:r>
              <a:rPr lang="cs-CZ" sz="2200" dirty="0">
                <a:latin typeface="Calibri" panose="020F0502020204030204" pitchFamily="34" charset="0"/>
                <a:cs typeface="Calibri" panose="020F0502020204030204" pitchFamily="34" charset="0"/>
              </a:rPr>
              <a:t>na žádost stavebníka</a:t>
            </a:r>
          </a:p>
          <a:p>
            <a:pPr algn="just">
              <a:buClr>
                <a:schemeClr val="accent1"/>
              </a:buClr>
              <a:buFont typeface="Wingdings" panose="05000000000000000000" pitchFamily="2" charset="2"/>
              <a:buChar char="§"/>
              <a:defRPr sz="2000">
                <a:latin typeface="+mn-lt"/>
                <a:ea typeface="+mn-ea"/>
                <a:cs typeface="+mn-cs"/>
                <a:sym typeface="Calibri"/>
              </a:defRPr>
            </a:pPr>
            <a:r>
              <a:rPr lang="cs-CZ" sz="2200" dirty="0">
                <a:latin typeface="Calibri" panose="020F0502020204030204" pitchFamily="34" charset="0"/>
                <a:cs typeface="Calibri" panose="020F0502020204030204" pitchFamily="34" charset="0"/>
              </a:rPr>
              <a:t>může obsahovat podmínky pro provedení a užívání drobné stavby</a:t>
            </a:r>
          </a:p>
          <a:p>
            <a:pPr algn="just">
              <a:buClr>
                <a:schemeClr val="accent1"/>
              </a:buClr>
              <a:buFont typeface="Wingdings" panose="05000000000000000000" pitchFamily="2" charset="2"/>
              <a:buChar char="§"/>
              <a:defRPr sz="2000">
                <a:latin typeface="+mn-lt"/>
                <a:ea typeface="+mn-ea"/>
                <a:cs typeface="+mn-cs"/>
                <a:sym typeface="Calibri"/>
              </a:defRPr>
            </a:pPr>
            <a:r>
              <a:rPr lang="cs-CZ" sz="2200" dirty="0">
                <a:latin typeface="Calibri" panose="020F0502020204030204" pitchFamily="34" charset="0"/>
                <a:cs typeface="Calibri" panose="020F0502020204030204" pitchFamily="34" charset="0"/>
              </a:rPr>
              <a:t>se neudělí, pouze pokud by byl stavbou ohrožen bezpečný a plynulý provoz dráhy a její ochrana </a:t>
            </a:r>
          </a:p>
        </p:txBody>
      </p:sp>
      <p:sp>
        <p:nvSpPr>
          <p:cNvPr id="3" name="Nadpis 2"/>
          <p:cNvSpPr>
            <a:spLocks noGrp="1"/>
          </p:cNvSpPr>
          <p:nvPr>
            <p:ph type="title" idx="4294967295"/>
          </p:nvPr>
        </p:nvSpPr>
        <p:spPr>
          <a:xfrm>
            <a:off x="1271464" y="692696"/>
            <a:ext cx="9721080" cy="792088"/>
          </a:xfrm>
          <a:prstGeom prst="rect">
            <a:avLst/>
          </a:prstGeom>
        </p:spPr>
        <p:txBody>
          <a:bodyPr/>
          <a:lstStyle/>
          <a:p>
            <a:pPr algn="l">
              <a:defRPr sz="2000">
                <a:latin typeface="+mn-lt"/>
                <a:ea typeface="+mn-ea"/>
                <a:cs typeface="+mn-cs"/>
                <a:sym typeface="Calibri"/>
              </a:defRPr>
            </a:pPr>
            <a:r>
              <a:rPr lang="it-IT" sz="2800" b="1" dirty="0">
                <a:solidFill>
                  <a:srgbClr val="1E45A1"/>
                </a:solidFill>
                <a:latin typeface="Calibri" panose="020F0502020204030204" pitchFamily="34" charset="0"/>
                <a:cs typeface="Calibri" panose="020F0502020204030204" pitchFamily="34" charset="0"/>
              </a:rPr>
              <a:t>Zákon č. </a:t>
            </a:r>
            <a:r>
              <a:rPr lang="cs-CZ" sz="2800" b="1" dirty="0">
                <a:solidFill>
                  <a:srgbClr val="1E45A1"/>
                </a:solidFill>
                <a:latin typeface="Calibri" panose="020F0502020204030204" pitchFamily="34" charset="0"/>
                <a:cs typeface="Calibri" panose="020F0502020204030204" pitchFamily="34" charset="0"/>
              </a:rPr>
              <a:t>330</a:t>
            </a:r>
            <a:r>
              <a:rPr lang="it-IT" sz="2800" b="1" dirty="0">
                <a:solidFill>
                  <a:srgbClr val="1E45A1"/>
                </a:solidFill>
                <a:latin typeface="Calibri" panose="020F0502020204030204" pitchFamily="34" charset="0"/>
                <a:cs typeface="Calibri" panose="020F0502020204030204" pitchFamily="34" charset="0"/>
              </a:rPr>
              <a:t>/2025 Sb.</a:t>
            </a:r>
            <a:r>
              <a:rPr lang="cs-CZ" sz="2800" b="1" dirty="0">
                <a:solidFill>
                  <a:srgbClr val="1E45A1"/>
                </a:solidFill>
                <a:latin typeface="Calibri" panose="020F0502020204030204" pitchFamily="34" charset="0"/>
                <a:cs typeface="Calibri" panose="020F0502020204030204" pitchFamily="34" charset="0"/>
              </a:rPr>
              <a:t> – změnu zákona o drahách</a:t>
            </a:r>
            <a:endParaRPr lang="cs-CZ" sz="2800" b="1" dirty="0">
              <a:solidFill>
                <a:srgbClr val="1E45A1"/>
              </a:solidFill>
              <a:latin typeface="+mn-lt"/>
              <a:ea typeface="+mn-ea"/>
              <a:cs typeface="+mn-cs"/>
            </a:endParaRPr>
          </a:p>
        </p:txBody>
      </p:sp>
    </p:spTree>
    <p:extLst>
      <p:ext uri="{BB962C8B-B14F-4D97-AF65-F5344CB8AC3E}">
        <p14:creationId xmlns:p14="http://schemas.microsoft.com/office/powerpoint/2010/main" val="11584047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Zástupný symbol pro obsah 1"/>
          <p:cNvSpPr>
            <a:spLocks noGrp="1"/>
          </p:cNvSpPr>
          <p:nvPr>
            <p:ph idx="4294967295"/>
          </p:nvPr>
        </p:nvSpPr>
        <p:spPr>
          <a:xfrm>
            <a:off x="1343472" y="1196752"/>
            <a:ext cx="10153128" cy="5040560"/>
          </a:xfrm>
          <a:prstGeom prst="rect">
            <a:avLst/>
          </a:prstGeom>
        </p:spPr>
        <p:txBody>
          <a:bodyPr>
            <a:noAutofit/>
          </a:bodyPr>
          <a:lstStyle/>
          <a:p>
            <a:pPr marL="0" indent="0">
              <a:buNone/>
              <a:defRPr sz="2000">
                <a:latin typeface="+mn-lt"/>
                <a:ea typeface="+mn-ea"/>
                <a:cs typeface="+mn-cs"/>
                <a:sym typeface="Calibri"/>
              </a:defRPr>
            </a:pPr>
            <a:r>
              <a:rPr lang="cs-CZ" sz="2200" b="1" dirty="0">
                <a:latin typeface="Calibri" panose="020F0502020204030204" pitchFamily="34" charset="0"/>
                <a:cs typeface="Calibri" panose="020F0502020204030204" pitchFamily="34" charset="0"/>
              </a:rPr>
              <a:t>§ 9 doplnění odst. 2 </a:t>
            </a:r>
          </a:p>
          <a:p>
            <a:pPr marL="0" indent="0">
              <a:buNone/>
              <a:defRPr sz="2000">
                <a:latin typeface="+mn-lt"/>
                <a:ea typeface="+mn-ea"/>
                <a:cs typeface="+mn-cs"/>
                <a:sym typeface="Calibri"/>
              </a:defRPr>
            </a:pPr>
            <a:endParaRPr lang="cs-CZ" sz="2200" b="1" dirty="0">
              <a:latin typeface="Calibri" panose="020F0502020204030204" pitchFamily="34" charset="0"/>
              <a:cs typeface="Calibri" panose="020F0502020204030204" pitchFamily="34" charset="0"/>
            </a:endParaRPr>
          </a:p>
          <a:p>
            <a:pPr marL="0" indent="0" algn="just">
              <a:buClr>
                <a:schemeClr val="accent1"/>
              </a:buClr>
              <a:buNone/>
              <a:defRPr sz="2000">
                <a:latin typeface="+mn-lt"/>
                <a:ea typeface="+mn-ea"/>
                <a:cs typeface="+mn-cs"/>
                <a:sym typeface="Calibri"/>
              </a:defRPr>
            </a:pPr>
            <a:r>
              <a:rPr lang="cs-CZ" sz="2200" b="1" dirty="0">
                <a:latin typeface="Calibri" panose="020F0502020204030204" pitchFamily="34" charset="0"/>
                <a:cs typeface="Calibri" panose="020F0502020204030204" pitchFamily="34" charset="0"/>
              </a:rPr>
              <a:t>Souhlas vlastníka dráhy </a:t>
            </a:r>
          </a:p>
          <a:p>
            <a:pPr algn="just">
              <a:buClr>
                <a:schemeClr val="accent1"/>
              </a:buClr>
              <a:buFont typeface="Wingdings" panose="05000000000000000000" pitchFamily="2" charset="2"/>
              <a:buChar char="§"/>
              <a:defRPr sz="2000">
                <a:latin typeface="+mn-lt"/>
                <a:ea typeface="+mn-ea"/>
                <a:cs typeface="+mn-cs"/>
                <a:sym typeface="Calibri"/>
              </a:defRPr>
            </a:pPr>
            <a:r>
              <a:rPr lang="cs-CZ" sz="2200" dirty="0">
                <a:latin typeface="Calibri" panose="020F0502020204030204" pitchFamily="34" charset="0"/>
                <a:cs typeface="Calibri" panose="020F0502020204030204" pitchFamily="34" charset="0"/>
              </a:rPr>
              <a:t>neudělí-li vlastník dráhy souhlas, může se stavebník obrátit na příslušný drážní úřad k přezkoumání důvodů odmítnutí tohoto souhlasu</a:t>
            </a:r>
          </a:p>
          <a:p>
            <a:pPr algn="just">
              <a:buClr>
                <a:schemeClr val="accent1"/>
              </a:buClr>
              <a:buFont typeface="Wingdings" panose="05000000000000000000" pitchFamily="2" charset="2"/>
              <a:buChar char="§"/>
              <a:defRPr sz="2000">
                <a:latin typeface="+mn-lt"/>
                <a:ea typeface="+mn-ea"/>
                <a:cs typeface="+mn-cs"/>
                <a:sym typeface="Calibri"/>
              </a:defRPr>
            </a:pPr>
            <a:r>
              <a:rPr lang="cs-CZ" sz="2200" dirty="0">
                <a:latin typeface="Calibri" panose="020F0502020204030204" pitchFamily="34" charset="0"/>
                <a:cs typeface="Calibri" panose="020F0502020204030204" pitchFamily="34" charset="0"/>
              </a:rPr>
              <a:t>pokud stavebník nepožádal o souhlas, nedodržel jeho podmínky nebo stavbu provedl i přes odmítnutí, může ho vlastník dráhy vyzvat k odstranění nebo úpravě stavby ve stanovené lhůtě, a pokud tak neučiní, stavba se považuje za nezákonnou a vlastník může podat podnět SÚ</a:t>
            </a:r>
          </a:p>
        </p:txBody>
      </p:sp>
      <p:sp>
        <p:nvSpPr>
          <p:cNvPr id="3" name="Nadpis 2"/>
          <p:cNvSpPr>
            <a:spLocks noGrp="1"/>
          </p:cNvSpPr>
          <p:nvPr>
            <p:ph type="title" idx="4294967295"/>
          </p:nvPr>
        </p:nvSpPr>
        <p:spPr>
          <a:xfrm>
            <a:off x="1271464" y="692696"/>
            <a:ext cx="9721080" cy="504056"/>
          </a:xfrm>
          <a:prstGeom prst="rect">
            <a:avLst/>
          </a:prstGeom>
        </p:spPr>
        <p:txBody>
          <a:bodyPr/>
          <a:lstStyle/>
          <a:p>
            <a:pPr algn="l">
              <a:defRPr sz="2000">
                <a:latin typeface="+mn-lt"/>
                <a:ea typeface="+mn-ea"/>
                <a:cs typeface="+mn-cs"/>
                <a:sym typeface="Calibri"/>
              </a:defRPr>
            </a:pPr>
            <a:r>
              <a:rPr lang="it-IT" sz="2800" b="1" dirty="0">
                <a:solidFill>
                  <a:srgbClr val="1E45A1"/>
                </a:solidFill>
                <a:latin typeface="Calibri" panose="020F0502020204030204" pitchFamily="34" charset="0"/>
                <a:cs typeface="Calibri" panose="020F0502020204030204" pitchFamily="34" charset="0"/>
              </a:rPr>
              <a:t>Zákon č. </a:t>
            </a:r>
            <a:r>
              <a:rPr lang="cs-CZ" sz="2800" b="1" dirty="0">
                <a:solidFill>
                  <a:srgbClr val="1E45A1"/>
                </a:solidFill>
                <a:latin typeface="Calibri" panose="020F0502020204030204" pitchFamily="34" charset="0"/>
                <a:cs typeface="Calibri" panose="020F0502020204030204" pitchFamily="34" charset="0"/>
              </a:rPr>
              <a:t>330</a:t>
            </a:r>
            <a:r>
              <a:rPr lang="it-IT" sz="2800" b="1" dirty="0">
                <a:solidFill>
                  <a:srgbClr val="1E45A1"/>
                </a:solidFill>
                <a:latin typeface="Calibri" panose="020F0502020204030204" pitchFamily="34" charset="0"/>
                <a:cs typeface="Calibri" panose="020F0502020204030204" pitchFamily="34" charset="0"/>
              </a:rPr>
              <a:t>/2025 Sb.</a:t>
            </a:r>
            <a:r>
              <a:rPr lang="cs-CZ" sz="2800" b="1" dirty="0">
                <a:solidFill>
                  <a:srgbClr val="1E45A1"/>
                </a:solidFill>
                <a:latin typeface="Calibri" panose="020F0502020204030204" pitchFamily="34" charset="0"/>
                <a:cs typeface="Calibri" panose="020F0502020204030204" pitchFamily="34" charset="0"/>
              </a:rPr>
              <a:t> – změnu zákona o drahách</a:t>
            </a:r>
            <a:endParaRPr lang="cs-CZ" sz="2800" b="1" dirty="0">
              <a:solidFill>
                <a:srgbClr val="1E45A1"/>
              </a:solidFill>
              <a:latin typeface="+mn-lt"/>
              <a:ea typeface="+mn-ea"/>
              <a:cs typeface="+mn-cs"/>
            </a:endParaRPr>
          </a:p>
        </p:txBody>
      </p:sp>
    </p:spTree>
    <p:extLst>
      <p:ext uri="{BB962C8B-B14F-4D97-AF65-F5344CB8AC3E}">
        <p14:creationId xmlns:p14="http://schemas.microsoft.com/office/powerpoint/2010/main" val="37875243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A81E9255-A45D-4E0E-BE85-EB451BAB789E}"/>
              </a:ext>
            </a:extLst>
          </p:cNvPr>
          <p:cNvSpPr txBox="1">
            <a:spLocks/>
          </p:cNvSpPr>
          <p:nvPr/>
        </p:nvSpPr>
        <p:spPr>
          <a:xfrm>
            <a:off x="1991544" y="2814319"/>
            <a:ext cx="8496944" cy="97472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b="1" kern="1200">
                <a:solidFill>
                  <a:srgbClr val="000099"/>
                </a:solidFill>
                <a:latin typeface="Arial" pitchFamily="34" charset="0"/>
                <a:ea typeface="+mj-ea"/>
                <a:cs typeface="Arial" pitchFamily="34" charset="0"/>
              </a:defRPr>
            </a:lvl1pPr>
          </a:lstStyle>
          <a:p>
            <a:pPr algn="ctr"/>
            <a:r>
              <a:rPr lang="cs-CZ" sz="4400" dirty="0">
                <a:solidFill>
                  <a:schemeClr val="bg1"/>
                </a:solidFill>
                <a:latin typeface="Calibri" panose="020F0502020204030204" pitchFamily="34" charset="0"/>
                <a:cs typeface="Calibri" panose="020F0502020204030204" pitchFamily="34" charset="0"/>
              </a:rPr>
              <a:t>Děkuji za pozornost</a:t>
            </a:r>
          </a:p>
        </p:txBody>
      </p:sp>
    </p:spTree>
    <p:extLst>
      <p:ext uri="{BB962C8B-B14F-4D97-AF65-F5344CB8AC3E}">
        <p14:creationId xmlns:p14="http://schemas.microsoft.com/office/powerpoint/2010/main" val="2677432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Zástupný symbol pro obsah 1"/>
          <p:cNvSpPr>
            <a:spLocks noGrp="1"/>
          </p:cNvSpPr>
          <p:nvPr>
            <p:ph idx="4294967295"/>
          </p:nvPr>
        </p:nvSpPr>
        <p:spPr>
          <a:xfrm>
            <a:off x="1343472" y="1268760"/>
            <a:ext cx="9865096" cy="5256584"/>
          </a:xfrm>
          <a:prstGeom prst="rect">
            <a:avLst/>
          </a:prstGeom>
        </p:spPr>
        <p:txBody>
          <a:bodyPr>
            <a:noAutofit/>
          </a:bodyPr>
          <a:lstStyle/>
          <a:p>
            <a:pPr marL="342900" marR="0" lvl="0" indent="-342900" algn="just" defTabSz="914400" rtl="0" eaLnBrk="1" fontAlgn="auto" latinLnBrk="0" hangingPunct="1">
              <a:lnSpc>
                <a:spcPct val="100000"/>
              </a:lnSpc>
              <a:spcBef>
                <a:spcPts val="0"/>
              </a:spcBef>
              <a:spcAft>
                <a:spcPts val="600"/>
              </a:spcAft>
              <a:buClr>
                <a:srgbClr val="000099"/>
              </a:buClr>
              <a:buSzTx/>
              <a:buFont typeface="Wingdings" panose="05000000000000000000" pitchFamily="2" charset="2"/>
              <a:buChar char="§"/>
              <a:tabLst/>
              <a:defRPr/>
            </a:pPr>
            <a:r>
              <a:rPr kumimoji="0" lang="cs-CZ" sz="1900" b="0"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Zákon č. 283/2021 Sb., stavební zákon</a:t>
            </a:r>
          </a:p>
          <a:p>
            <a:pPr marL="342900" marR="0" lvl="0" indent="-342900" algn="just" defTabSz="914400" rtl="0" eaLnBrk="1" fontAlgn="auto" latinLnBrk="0" hangingPunct="1">
              <a:lnSpc>
                <a:spcPct val="100000"/>
              </a:lnSpc>
              <a:spcBef>
                <a:spcPts val="0"/>
              </a:spcBef>
              <a:spcAft>
                <a:spcPts val="600"/>
              </a:spcAft>
              <a:buClr>
                <a:srgbClr val="000099"/>
              </a:buClr>
              <a:buSzTx/>
              <a:buFont typeface="Wingdings" panose="05000000000000000000" pitchFamily="2" charset="2"/>
              <a:buChar char="§"/>
              <a:tabLst/>
              <a:defRPr/>
            </a:pPr>
            <a:r>
              <a:rPr kumimoji="0" lang="cs-CZ" sz="1900" b="0"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Zákon č. 195/2022 Sb., - odkládací novela stavebního zákona</a:t>
            </a:r>
          </a:p>
          <a:p>
            <a:pPr marL="342900" marR="0" lvl="0" indent="-342900" algn="just" defTabSz="914400" rtl="0" eaLnBrk="1" fontAlgn="auto" latinLnBrk="0" hangingPunct="1">
              <a:lnSpc>
                <a:spcPct val="100000"/>
              </a:lnSpc>
              <a:spcBef>
                <a:spcPts val="0"/>
              </a:spcBef>
              <a:spcAft>
                <a:spcPts val="600"/>
              </a:spcAft>
              <a:buClr>
                <a:srgbClr val="000099"/>
              </a:buClr>
              <a:buSzTx/>
              <a:buFont typeface="Wingdings" panose="05000000000000000000" pitchFamily="2" charset="2"/>
              <a:buChar char="§"/>
              <a:tabLst/>
              <a:defRPr/>
            </a:pPr>
            <a:r>
              <a:rPr kumimoji="0" lang="cs-CZ" sz="1900" b="0" i="0" u="none" strike="noStrike" kern="1200" cap="none" spc="0" normalizeH="0" baseline="0" noProof="0" dirty="0">
                <a:ln>
                  <a:noFill/>
                </a:ln>
                <a:solidFill>
                  <a:srgbClr val="FF0000"/>
                </a:solidFill>
                <a:effectLst/>
                <a:uLnTx/>
                <a:uFillTx/>
                <a:latin typeface="Calibri" panose="020F0502020204030204" pitchFamily="34" charset="0"/>
                <a:ea typeface="+mj-ea"/>
                <a:cs typeface="Calibri" panose="020F0502020204030204" pitchFamily="34" charset="0"/>
              </a:rPr>
              <a:t>Zákon č. 152/2023 Sb., věcná novela stavebního zákona</a:t>
            </a:r>
          </a:p>
          <a:p>
            <a:pPr marL="342900" marR="0" lvl="0" indent="-342900" algn="just" defTabSz="914400" rtl="0" eaLnBrk="1" fontAlgn="auto" latinLnBrk="0" hangingPunct="1">
              <a:lnSpc>
                <a:spcPct val="100000"/>
              </a:lnSpc>
              <a:spcBef>
                <a:spcPts val="0"/>
              </a:spcBef>
              <a:spcAft>
                <a:spcPts val="600"/>
              </a:spcAft>
              <a:buClr>
                <a:srgbClr val="000099"/>
              </a:buClr>
              <a:buSzTx/>
              <a:buFont typeface="Wingdings" panose="05000000000000000000" pitchFamily="2" charset="2"/>
              <a:buChar char="§"/>
              <a:tabLst/>
              <a:defRPr/>
            </a:pPr>
            <a:r>
              <a:rPr kumimoji="0" lang="cs-CZ" sz="1900" b="0"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Zákon č. 465/2023 Sb., novela liniového zákona</a:t>
            </a:r>
          </a:p>
          <a:p>
            <a:pPr marL="342900" marR="0" lvl="0" indent="-342900" algn="just" defTabSz="914400" rtl="0" eaLnBrk="1" fontAlgn="auto" latinLnBrk="0" hangingPunct="1">
              <a:lnSpc>
                <a:spcPct val="100000"/>
              </a:lnSpc>
              <a:spcBef>
                <a:spcPts val="0"/>
              </a:spcBef>
              <a:spcAft>
                <a:spcPts val="600"/>
              </a:spcAft>
              <a:buClr>
                <a:srgbClr val="000099"/>
              </a:buClr>
              <a:buSzTx/>
              <a:buFont typeface="Wingdings" panose="05000000000000000000" pitchFamily="2" charset="2"/>
              <a:buChar char="§"/>
              <a:tabLst/>
              <a:defRPr/>
            </a:pPr>
            <a:r>
              <a:rPr kumimoji="0" lang="cs-CZ" sz="1900" b="0"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Zákon č. 126/2024 Sb., novela zákona o SFPI</a:t>
            </a:r>
          </a:p>
          <a:p>
            <a:pPr marL="342900" marR="0" lvl="0" indent="-342900" algn="just" defTabSz="914400" rtl="0" eaLnBrk="1" fontAlgn="auto" latinLnBrk="0" hangingPunct="1">
              <a:lnSpc>
                <a:spcPct val="100000"/>
              </a:lnSpc>
              <a:spcBef>
                <a:spcPts val="0"/>
              </a:spcBef>
              <a:spcAft>
                <a:spcPts val="600"/>
              </a:spcAft>
              <a:buClr>
                <a:srgbClr val="000099"/>
              </a:buClr>
              <a:buSzTx/>
              <a:buFont typeface="Wingdings" panose="05000000000000000000" pitchFamily="2" charset="2"/>
              <a:buChar char="§"/>
              <a:tabLst/>
              <a:defRPr/>
            </a:pPr>
            <a:r>
              <a:rPr kumimoji="0" lang="cs-CZ" sz="1900" b="0"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Zákon č. 183/2024 Sb., novela zákona o ZPF</a:t>
            </a:r>
          </a:p>
          <a:p>
            <a:pPr marL="342900" marR="0" lvl="0" indent="-342900" algn="just" defTabSz="914400" rtl="0" eaLnBrk="1" fontAlgn="auto" latinLnBrk="0" hangingPunct="1">
              <a:lnSpc>
                <a:spcPct val="100000"/>
              </a:lnSpc>
              <a:spcBef>
                <a:spcPts val="0"/>
              </a:spcBef>
              <a:spcAft>
                <a:spcPts val="600"/>
              </a:spcAft>
              <a:buClr>
                <a:srgbClr val="000099"/>
              </a:buClr>
              <a:buSzTx/>
              <a:buFont typeface="Wingdings" panose="05000000000000000000" pitchFamily="2" charset="2"/>
              <a:buChar char="§"/>
              <a:tabLst/>
              <a:defRPr/>
            </a:pPr>
            <a:r>
              <a:rPr kumimoji="0" lang="cs-CZ" sz="1900" b="0" i="0" u="none" strike="noStrike" kern="1200" cap="none" spc="0" normalizeH="0" baseline="0" noProof="0" dirty="0">
                <a:ln>
                  <a:noFill/>
                </a:ln>
                <a:solidFill>
                  <a:srgbClr val="FF0000"/>
                </a:solidFill>
                <a:effectLst/>
                <a:uLnTx/>
                <a:uFillTx/>
                <a:latin typeface="Calibri" panose="020F0502020204030204" pitchFamily="34" charset="0"/>
                <a:ea typeface="+mj-ea"/>
                <a:cs typeface="Calibri" panose="020F0502020204030204" pitchFamily="34" charset="0"/>
              </a:rPr>
              <a:t>Zákon č. 427/2024 Sb., bypass</a:t>
            </a:r>
          </a:p>
          <a:p>
            <a:pPr marL="342900" marR="0" lvl="0" indent="-342900" algn="just" defTabSz="914400" rtl="0" eaLnBrk="1" fontAlgn="auto" latinLnBrk="0" hangingPunct="1">
              <a:lnSpc>
                <a:spcPct val="100000"/>
              </a:lnSpc>
              <a:spcBef>
                <a:spcPts val="0"/>
              </a:spcBef>
              <a:spcAft>
                <a:spcPts val="600"/>
              </a:spcAft>
              <a:buClr>
                <a:srgbClr val="000099"/>
              </a:buClr>
              <a:buSzTx/>
              <a:buFont typeface="Wingdings" panose="05000000000000000000" pitchFamily="2" charset="2"/>
              <a:buChar char="§"/>
              <a:tabLst/>
              <a:defRPr/>
            </a:pPr>
            <a:r>
              <a:rPr kumimoji="0" lang="cs-CZ" sz="1900" b="0"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Zákon č. 23/2025 Sb., novela ZEK</a:t>
            </a:r>
          </a:p>
          <a:p>
            <a:pPr marL="342900" marR="0" lvl="0" indent="-342900" algn="just" defTabSz="914400" rtl="0" eaLnBrk="1" fontAlgn="auto" latinLnBrk="0" hangingPunct="1">
              <a:lnSpc>
                <a:spcPct val="100000"/>
              </a:lnSpc>
              <a:spcBef>
                <a:spcPts val="0"/>
              </a:spcBef>
              <a:spcAft>
                <a:spcPts val="600"/>
              </a:spcAft>
              <a:buClr>
                <a:srgbClr val="000099"/>
              </a:buClr>
              <a:buSzTx/>
              <a:buFont typeface="Wingdings" panose="05000000000000000000" pitchFamily="2" charset="2"/>
              <a:buChar char="§"/>
              <a:tabLst/>
              <a:defRPr/>
            </a:pPr>
            <a:r>
              <a:rPr kumimoji="0" lang="cs-CZ" sz="1900" b="0"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Zákon č. 39/2025 Sb., kterým se mění zákon o zajišťování obrany ČR a další související zákony</a:t>
            </a:r>
          </a:p>
          <a:p>
            <a:pPr marL="342900" marR="0" lvl="0" indent="-342900" algn="just" defTabSz="914400" rtl="0" eaLnBrk="1" fontAlgn="auto" latinLnBrk="0" hangingPunct="1">
              <a:lnSpc>
                <a:spcPct val="100000"/>
              </a:lnSpc>
              <a:spcBef>
                <a:spcPts val="0"/>
              </a:spcBef>
              <a:spcAft>
                <a:spcPts val="600"/>
              </a:spcAft>
              <a:buClr>
                <a:srgbClr val="000099"/>
              </a:buClr>
              <a:buSzTx/>
              <a:buFont typeface="Wingdings" panose="05000000000000000000" pitchFamily="2" charset="2"/>
              <a:buChar char="§"/>
              <a:tabLst/>
              <a:defRPr/>
            </a:pPr>
            <a:r>
              <a:rPr lang="cs-CZ" sz="1900" dirty="0">
                <a:solidFill>
                  <a:srgbClr val="FF0000"/>
                </a:solidFill>
                <a:latin typeface="Calibri" panose="020F0502020204030204" pitchFamily="34" charset="0"/>
                <a:ea typeface="+mj-ea"/>
                <a:cs typeface="Calibri" panose="020F0502020204030204" pitchFamily="34" charset="0"/>
              </a:rPr>
              <a:t>Zákon č. 87/2025 Sb., </a:t>
            </a:r>
            <a:r>
              <a:rPr kumimoji="0" lang="cs-CZ" sz="1900" b="0" i="0" u="none" strike="noStrike" kern="1200" cap="none" spc="0" normalizeH="0" baseline="0" noProof="0" dirty="0">
                <a:ln>
                  <a:noFill/>
                </a:ln>
                <a:solidFill>
                  <a:srgbClr val="FF0000"/>
                </a:solidFill>
                <a:effectLst/>
                <a:uLnTx/>
                <a:uFillTx/>
                <a:latin typeface="Calibri" panose="020F0502020204030204" pitchFamily="34" charset="0"/>
                <a:ea typeface="+mj-ea"/>
                <a:cs typeface="Calibri" panose="020F0502020204030204" pitchFamily="34" charset="0"/>
              </a:rPr>
              <a:t>novela energetického zákona (</a:t>
            </a:r>
            <a:r>
              <a:rPr lang="cs-CZ" sz="1900" dirty="0">
                <a:solidFill>
                  <a:srgbClr val="FF0000"/>
                </a:solidFill>
                <a:latin typeface="Calibri" panose="020F0502020204030204" pitchFamily="34" charset="0"/>
                <a:ea typeface="+mj-ea"/>
                <a:cs typeface="Calibri" panose="020F0502020204030204" pitchFamily="34" charset="0"/>
              </a:rPr>
              <a:t>LEX OZE III)</a:t>
            </a:r>
          </a:p>
          <a:p>
            <a:pPr marL="342900" marR="0" lvl="0" indent="-342900" algn="just" defTabSz="914400" rtl="0" eaLnBrk="1" fontAlgn="auto" latinLnBrk="0" hangingPunct="1">
              <a:lnSpc>
                <a:spcPct val="100000"/>
              </a:lnSpc>
              <a:spcBef>
                <a:spcPts val="0"/>
              </a:spcBef>
              <a:spcAft>
                <a:spcPts val="600"/>
              </a:spcAft>
              <a:buClr>
                <a:srgbClr val="000099"/>
              </a:buClr>
              <a:buSzTx/>
              <a:buFont typeface="Wingdings" panose="05000000000000000000" pitchFamily="2" charset="2"/>
              <a:buChar char="§"/>
              <a:tabLst/>
              <a:defRPr/>
            </a:pPr>
            <a:r>
              <a:rPr lang="cs-CZ" sz="1900" dirty="0">
                <a:solidFill>
                  <a:srgbClr val="FF0000"/>
                </a:solidFill>
                <a:latin typeface="Calibri" panose="020F0502020204030204" pitchFamily="34" charset="0"/>
                <a:ea typeface="+mj-ea"/>
                <a:cs typeface="Calibri" panose="020F0502020204030204" pitchFamily="34" charset="0"/>
              </a:rPr>
              <a:t>Zákon č. 223/2025 Sb., </a:t>
            </a:r>
            <a:r>
              <a:rPr kumimoji="0" lang="cs-CZ" sz="1900" b="0" i="0" u="none" strike="noStrike" kern="1200" cap="none" spc="0" normalizeH="0" baseline="0" noProof="0" dirty="0">
                <a:ln>
                  <a:noFill/>
                </a:ln>
                <a:solidFill>
                  <a:srgbClr val="FF0000"/>
                </a:solidFill>
                <a:effectLst/>
                <a:uLnTx/>
                <a:uFillTx/>
                <a:latin typeface="Calibri" panose="020F0502020204030204" pitchFamily="34" charset="0"/>
                <a:ea typeface="+mj-ea"/>
                <a:cs typeface="Calibri" panose="020F0502020204030204" pitchFamily="34" charset="0"/>
              </a:rPr>
              <a:t>novela energetického zákona (LEX PLYN</a:t>
            </a:r>
            <a:r>
              <a:rPr lang="cs-CZ" sz="1900" dirty="0">
                <a:solidFill>
                  <a:srgbClr val="FF0000"/>
                </a:solidFill>
                <a:latin typeface="Calibri" panose="020F0502020204030204" pitchFamily="34" charset="0"/>
                <a:ea typeface="+mj-ea"/>
                <a:cs typeface="Calibri" panose="020F0502020204030204" pitchFamily="34" charset="0"/>
              </a:rPr>
              <a:t>)</a:t>
            </a:r>
            <a:r>
              <a:rPr kumimoji="0" lang="cs-CZ" sz="1900" b="0" i="0" u="none" strike="noStrike" kern="1200" cap="none" spc="0" normalizeH="0" baseline="0" noProof="0" dirty="0">
                <a:ln>
                  <a:noFill/>
                </a:ln>
                <a:solidFill>
                  <a:srgbClr val="FF0000"/>
                </a:solidFill>
                <a:effectLst/>
                <a:uLnTx/>
                <a:uFillTx/>
                <a:latin typeface="Calibri" panose="020F0502020204030204" pitchFamily="34" charset="0"/>
                <a:ea typeface="+mj-ea"/>
                <a:cs typeface="Calibri" panose="020F0502020204030204" pitchFamily="34" charset="0"/>
              </a:rPr>
              <a:t> </a:t>
            </a:r>
          </a:p>
          <a:p>
            <a:pPr marL="342900" marR="0" lvl="0" indent="-342900" algn="just" defTabSz="914400" rtl="0" eaLnBrk="1" fontAlgn="auto" latinLnBrk="0" hangingPunct="1">
              <a:lnSpc>
                <a:spcPct val="100000"/>
              </a:lnSpc>
              <a:spcBef>
                <a:spcPts val="0"/>
              </a:spcBef>
              <a:spcAft>
                <a:spcPts val="600"/>
              </a:spcAft>
              <a:buClr>
                <a:srgbClr val="000099"/>
              </a:buClr>
              <a:buSzTx/>
              <a:buFont typeface="Wingdings" panose="05000000000000000000" pitchFamily="2" charset="2"/>
              <a:buChar char="§"/>
              <a:tabLst/>
              <a:defRPr/>
            </a:pPr>
            <a:r>
              <a:rPr lang="cs-CZ" sz="1900" dirty="0">
                <a:solidFill>
                  <a:prstClr val="black"/>
                </a:solidFill>
                <a:latin typeface="Calibri" panose="020F0502020204030204" pitchFamily="34" charset="0"/>
                <a:ea typeface="+mj-ea"/>
                <a:cs typeface="Calibri" panose="020F0502020204030204" pitchFamily="34" charset="0"/>
              </a:rPr>
              <a:t>Zákon č. 249/2025 Sb., novela zákona o urychlení využívání OZE (LEX ZOZE) </a:t>
            </a:r>
          </a:p>
          <a:p>
            <a:pPr marL="342900" marR="0" lvl="0" indent="-342900" algn="just" defTabSz="914400" rtl="0" eaLnBrk="1" fontAlgn="auto" latinLnBrk="0" hangingPunct="1">
              <a:lnSpc>
                <a:spcPct val="100000"/>
              </a:lnSpc>
              <a:spcBef>
                <a:spcPts val="0"/>
              </a:spcBef>
              <a:spcAft>
                <a:spcPts val="600"/>
              </a:spcAft>
              <a:buClr>
                <a:srgbClr val="000099"/>
              </a:buClr>
              <a:buSzTx/>
              <a:buFont typeface="Wingdings" panose="05000000000000000000" pitchFamily="2" charset="2"/>
              <a:buChar char="§"/>
              <a:tabLst/>
              <a:defRPr/>
            </a:pPr>
            <a:r>
              <a:rPr lang="cs-CZ" sz="1900" dirty="0">
                <a:solidFill>
                  <a:prstClr val="black"/>
                </a:solidFill>
                <a:latin typeface="Calibri" panose="020F0502020204030204" pitchFamily="34" charset="0"/>
                <a:ea typeface="+mj-ea"/>
                <a:cs typeface="Calibri" panose="020F0502020204030204" pitchFamily="34" charset="0"/>
              </a:rPr>
              <a:t>Zákon č. 330/2025 Sb., n</a:t>
            </a:r>
            <a:r>
              <a:rPr kumimoji="0" lang="cs-CZ" sz="1900" b="0" i="0" u="none" strike="noStrike" kern="1200" cap="none" spc="0" normalizeH="0" baseline="0" noProof="0" dirty="0" err="1">
                <a:ln>
                  <a:noFill/>
                </a:ln>
                <a:solidFill>
                  <a:prstClr val="black"/>
                </a:solidFill>
                <a:effectLst/>
                <a:uLnTx/>
                <a:uFillTx/>
                <a:latin typeface="Calibri" panose="020F0502020204030204" pitchFamily="34" charset="0"/>
                <a:ea typeface="+mj-ea"/>
                <a:cs typeface="Calibri" panose="020F0502020204030204" pitchFamily="34" charset="0"/>
              </a:rPr>
              <a:t>ovela</a:t>
            </a:r>
            <a:r>
              <a:rPr kumimoji="0" lang="cs-CZ" sz="1900" b="0"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 zákona o správě informací o stavbě a </a:t>
            </a:r>
            <a:r>
              <a:rPr kumimoji="0" lang="cs-CZ" sz="1900" b="0" i="0" u="none" strike="noStrike" kern="1200" cap="none" spc="0" normalizeH="0" baseline="0" noProof="0" dirty="0" err="1">
                <a:ln>
                  <a:noFill/>
                </a:ln>
                <a:solidFill>
                  <a:prstClr val="black"/>
                </a:solidFill>
                <a:effectLst/>
                <a:uLnTx/>
                <a:uFillTx/>
                <a:latin typeface="Calibri" panose="020F0502020204030204" pitchFamily="34" charset="0"/>
                <a:ea typeface="+mj-ea"/>
                <a:cs typeface="Calibri" panose="020F0502020204030204" pitchFamily="34" charset="0"/>
              </a:rPr>
              <a:t>vyst</a:t>
            </a:r>
            <a:r>
              <a:rPr kumimoji="0" lang="cs-CZ" sz="1900" b="0"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 </a:t>
            </a:r>
            <a:r>
              <a:rPr lang="cs-CZ" sz="1900" dirty="0">
                <a:solidFill>
                  <a:prstClr val="black"/>
                </a:solidFill>
                <a:latin typeface="Calibri" panose="020F0502020204030204" pitchFamily="34" charset="0"/>
                <a:ea typeface="+mj-ea"/>
                <a:cs typeface="Calibri" panose="020F0502020204030204" pitchFamily="34" charset="0"/>
              </a:rPr>
              <a:t>p</a:t>
            </a:r>
            <a:r>
              <a:rPr kumimoji="0" lang="cs-CZ" sz="1900" b="0" i="0" u="none" strike="noStrike" kern="1200" cap="none" spc="0" normalizeH="0" baseline="0" noProof="0" dirty="0" err="1">
                <a:ln>
                  <a:noFill/>
                </a:ln>
                <a:solidFill>
                  <a:prstClr val="black"/>
                </a:solidFill>
                <a:effectLst/>
                <a:uLnTx/>
                <a:uFillTx/>
                <a:latin typeface="Calibri" panose="020F0502020204030204" pitchFamily="34" charset="0"/>
                <a:ea typeface="+mj-ea"/>
                <a:cs typeface="Calibri" panose="020F0502020204030204" pitchFamily="34" charset="0"/>
              </a:rPr>
              <a:t>rostř</a:t>
            </a:r>
            <a:r>
              <a:rPr kumimoji="0" lang="cs-CZ" sz="1900" b="0"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 (BIM</a:t>
            </a:r>
            <a:r>
              <a:rPr lang="cs-CZ" sz="1900" dirty="0">
                <a:solidFill>
                  <a:prstClr val="black"/>
                </a:solidFill>
                <a:latin typeface="Calibri" panose="020F0502020204030204" pitchFamily="34" charset="0"/>
                <a:ea typeface="+mj-ea"/>
                <a:cs typeface="Calibri" panose="020F0502020204030204" pitchFamily="34" charset="0"/>
              </a:rPr>
              <a:t>)</a:t>
            </a:r>
            <a:r>
              <a:rPr kumimoji="0" lang="cs-CZ" sz="1900" b="0"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 </a:t>
            </a:r>
            <a:r>
              <a:rPr lang="cs-CZ" sz="2200" dirty="0">
                <a:latin typeface="Calibri" panose="020F0502020204030204" pitchFamily="34" charset="0"/>
                <a:cs typeface="Calibri" panose="020F0502020204030204" pitchFamily="34" charset="0"/>
              </a:rPr>
              <a:t>		</a:t>
            </a:r>
          </a:p>
        </p:txBody>
      </p:sp>
      <p:sp>
        <p:nvSpPr>
          <p:cNvPr id="3" name="Nadpis 2"/>
          <p:cNvSpPr>
            <a:spLocks noGrp="1"/>
          </p:cNvSpPr>
          <p:nvPr>
            <p:ph type="title" idx="4294967295"/>
          </p:nvPr>
        </p:nvSpPr>
        <p:spPr>
          <a:xfrm>
            <a:off x="1271464" y="764704"/>
            <a:ext cx="9577064" cy="648072"/>
          </a:xfrm>
          <a:prstGeom prst="rect">
            <a:avLst/>
          </a:prstGeom>
        </p:spPr>
        <p:txBody>
          <a:bodyPr/>
          <a:lstStyle/>
          <a:p>
            <a:pPr algn="l"/>
            <a:r>
              <a:rPr lang="cs-CZ" sz="2800" b="1" dirty="0">
                <a:solidFill>
                  <a:srgbClr val="1E45A1"/>
                </a:solidFill>
                <a:latin typeface="Calibri" panose="020F0502020204030204" pitchFamily="34" charset="0"/>
                <a:cs typeface="Calibri" panose="020F0502020204030204" pitchFamily="34" charset="0"/>
              </a:rPr>
              <a:t>Legislativní rámec </a:t>
            </a:r>
          </a:p>
        </p:txBody>
      </p:sp>
    </p:spTree>
    <p:extLst>
      <p:ext uri="{BB962C8B-B14F-4D97-AF65-F5344CB8AC3E}">
        <p14:creationId xmlns:p14="http://schemas.microsoft.com/office/powerpoint/2010/main" val="3453750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4294967295"/>
          </p:nvPr>
        </p:nvSpPr>
        <p:spPr>
          <a:xfrm>
            <a:off x="1343472" y="2276872"/>
            <a:ext cx="9865096" cy="3672408"/>
          </a:xfrm>
          <a:prstGeom prst="rect">
            <a:avLst/>
          </a:prstGeom>
        </p:spPr>
        <p:txBody>
          <a:bodyPr>
            <a:noAutofit/>
          </a:bodyPr>
          <a:lstStyle/>
          <a:p>
            <a:pPr marL="342900" marR="0" lvl="0" indent="-342900" algn="just" defTabSz="914400" rtl="0" eaLnBrk="1" fontAlgn="auto" latinLnBrk="0" hangingPunct="1">
              <a:lnSpc>
                <a:spcPct val="100000"/>
              </a:lnSpc>
              <a:spcBef>
                <a:spcPts val="0"/>
              </a:spcBef>
              <a:spcAft>
                <a:spcPts val="600"/>
              </a:spcAft>
              <a:buClr>
                <a:srgbClr val="000099"/>
              </a:buClr>
              <a:buSzTx/>
              <a:buFont typeface="Wingdings" panose="05000000000000000000" pitchFamily="2" charset="2"/>
              <a:buChar char="§"/>
              <a:tabLst/>
              <a:defRPr/>
            </a:pPr>
            <a:r>
              <a:rPr kumimoji="0" lang="cs-CZ" sz="2200" b="0"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Účinnost od 01.08.2025</a:t>
            </a:r>
          </a:p>
          <a:p>
            <a:pPr marL="342900" marR="0" lvl="0" indent="-342900" algn="just" defTabSz="914400" rtl="0" eaLnBrk="1" fontAlgn="auto" latinLnBrk="0" hangingPunct="1">
              <a:lnSpc>
                <a:spcPct val="100000"/>
              </a:lnSpc>
              <a:spcBef>
                <a:spcPts val="0"/>
              </a:spcBef>
              <a:spcAft>
                <a:spcPts val="600"/>
              </a:spcAft>
              <a:buClr>
                <a:srgbClr val="000099"/>
              </a:buClr>
              <a:buSzTx/>
              <a:buFont typeface="Wingdings" panose="05000000000000000000" pitchFamily="2" charset="2"/>
              <a:buChar char="§"/>
              <a:tabLst/>
              <a:defRPr/>
            </a:pPr>
            <a:r>
              <a:rPr lang="cs-CZ" sz="2200" dirty="0">
                <a:solidFill>
                  <a:prstClr val="black"/>
                </a:solidFill>
                <a:latin typeface="Calibri" panose="020F0502020204030204" pitchFamily="34" charset="0"/>
                <a:ea typeface="+mj-ea"/>
                <a:cs typeface="Calibri" panose="020F0502020204030204" pitchFamily="34" charset="0"/>
              </a:rPr>
              <a:t>Ú</a:t>
            </a:r>
            <a:r>
              <a:rPr kumimoji="0" lang="cs-CZ" sz="2200" b="0"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činnost pro dílčí ustanovení u </a:t>
            </a:r>
            <a:r>
              <a:rPr lang="cs-CZ" sz="2200" dirty="0">
                <a:solidFill>
                  <a:prstClr val="black"/>
                </a:solidFill>
                <a:latin typeface="Calibri" panose="020F0502020204030204" pitchFamily="34" charset="0"/>
                <a:ea typeface="+mj-ea"/>
                <a:cs typeface="Calibri" panose="020F0502020204030204" pitchFamily="34" charset="0"/>
              </a:rPr>
              <a:t>d</a:t>
            </a:r>
            <a:r>
              <a:rPr kumimoji="0" lang="cs-CZ" sz="2200" b="0" i="0" u="none" strike="noStrike" kern="1200" cap="none" spc="0" normalizeH="0" baseline="0" noProof="0" dirty="0" err="1">
                <a:ln>
                  <a:noFill/>
                </a:ln>
                <a:solidFill>
                  <a:prstClr val="black"/>
                </a:solidFill>
                <a:effectLst/>
                <a:uLnTx/>
                <a:uFillTx/>
                <a:latin typeface="Calibri" panose="020F0502020204030204" pitchFamily="34" charset="0"/>
                <a:ea typeface="+mj-ea"/>
                <a:cs typeface="Calibri" panose="020F0502020204030204" pitchFamily="34" charset="0"/>
              </a:rPr>
              <a:t>obíjecí</a:t>
            </a:r>
            <a:r>
              <a:rPr kumimoji="0" lang="cs-CZ" sz="2200" b="0"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 stanice od 29.05.2026 (10% nákladů)</a:t>
            </a:r>
          </a:p>
          <a:p>
            <a:pPr marL="0" marR="0" lvl="0" indent="0" algn="just" defTabSz="914400" rtl="0" eaLnBrk="1" fontAlgn="auto" latinLnBrk="0" hangingPunct="1">
              <a:lnSpc>
                <a:spcPct val="100000"/>
              </a:lnSpc>
              <a:spcBef>
                <a:spcPts val="0"/>
              </a:spcBef>
              <a:spcAft>
                <a:spcPts val="600"/>
              </a:spcAft>
              <a:buClr>
                <a:srgbClr val="000099"/>
              </a:buClr>
              <a:buSzTx/>
              <a:buNone/>
              <a:tabLst/>
              <a:defRPr/>
            </a:pPr>
            <a:endParaRPr lang="cs-CZ" sz="2200" dirty="0">
              <a:latin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00000"/>
              </a:lnSpc>
              <a:spcBef>
                <a:spcPts val="0"/>
              </a:spcBef>
              <a:spcAft>
                <a:spcPts val="600"/>
              </a:spcAft>
              <a:buClr>
                <a:srgbClr val="000099"/>
              </a:buClr>
              <a:buSzTx/>
              <a:buNone/>
              <a:tabLst/>
              <a:defRPr/>
            </a:pPr>
            <a:r>
              <a:rPr lang="cs-CZ" sz="2200" dirty="0">
                <a:latin typeface="Calibri" panose="020F0502020204030204" pitchFamily="34" charset="0"/>
                <a:cs typeface="Calibri" panose="020F0502020204030204" pitchFamily="34" charset="0"/>
              </a:rPr>
              <a:t>Tento zákon upravuje:</a:t>
            </a:r>
            <a:endParaRPr kumimoji="0" lang="cs-CZ" sz="2200" b="0"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endParaRPr>
          </a:p>
          <a:p>
            <a:pPr marL="342900" marR="0" lvl="0" indent="-342900" algn="just" defTabSz="914400" rtl="0" eaLnBrk="1" fontAlgn="auto" latinLnBrk="0" hangingPunct="1">
              <a:lnSpc>
                <a:spcPct val="100000"/>
              </a:lnSpc>
              <a:spcBef>
                <a:spcPts val="0"/>
              </a:spcBef>
              <a:spcAft>
                <a:spcPts val="600"/>
              </a:spcAft>
              <a:buClr>
                <a:srgbClr val="000099"/>
              </a:buClr>
              <a:buSzTx/>
              <a:buFont typeface="Wingdings" panose="05000000000000000000" pitchFamily="2" charset="2"/>
              <a:buChar char="§"/>
              <a:tabLst/>
              <a:defRPr/>
            </a:pPr>
            <a:r>
              <a:rPr kumimoji="0" lang="cs-CZ" sz="2200" b="0"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sym typeface="Wingdings" panose="05000000000000000000" pitchFamily="2" charset="2"/>
              </a:rPr>
              <a:t>kvalifikačních požadavky pro výkon činnost na úseku stavebního řádu</a:t>
            </a:r>
          </a:p>
          <a:p>
            <a:pPr marL="342900" marR="0" lvl="0" indent="-342900" algn="just" defTabSz="914400" rtl="0" eaLnBrk="1" fontAlgn="auto" latinLnBrk="0" hangingPunct="1">
              <a:lnSpc>
                <a:spcPct val="100000"/>
              </a:lnSpc>
              <a:spcBef>
                <a:spcPts val="0"/>
              </a:spcBef>
              <a:spcAft>
                <a:spcPts val="600"/>
              </a:spcAft>
              <a:buClr>
                <a:srgbClr val="000099"/>
              </a:buClr>
              <a:buSzTx/>
              <a:buFont typeface="Wingdings" panose="05000000000000000000" pitchFamily="2" charset="2"/>
              <a:buChar char="§"/>
              <a:tabLst/>
              <a:defRPr/>
            </a:pPr>
            <a:r>
              <a:rPr lang="cs-CZ" sz="2200" dirty="0">
                <a:solidFill>
                  <a:prstClr val="black"/>
                </a:solidFill>
                <a:latin typeface="Calibri" panose="020F0502020204030204" pitchFamily="34" charset="0"/>
                <a:ea typeface="+mj-ea"/>
                <a:cs typeface="Calibri" panose="020F0502020204030204" pitchFamily="34" charset="0"/>
                <a:sym typeface="Wingdings" panose="05000000000000000000" pitchFamily="2" charset="2"/>
              </a:rPr>
              <a:t>provádění staveb OZE</a:t>
            </a:r>
          </a:p>
          <a:p>
            <a:pPr marL="342900" marR="0" lvl="0" indent="-342900" algn="just" defTabSz="914400" rtl="0" eaLnBrk="1" fontAlgn="auto" latinLnBrk="0" hangingPunct="1">
              <a:lnSpc>
                <a:spcPct val="100000"/>
              </a:lnSpc>
              <a:spcBef>
                <a:spcPts val="0"/>
              </a:spcBef>
              <a:spcAft>
                <a:spcPts val="600"/>
              </a:spcAft>
              <a:buClr>
                <a:srgbClr val="000099"/>
              </a:buClr>
              <a:buSzTx/>
              <a:buFont typeface="Wingdings" panose="05000000000000000000" pitchFamily="2" charset="2"/>
              <a:buChar char="§"/>
              <a:tabLst/>
              <a:defRPr/>
            </a:pPr>
            <a:r>
              <a:rPr kumimoji="0" lang="cs-CZ" sz="2200" b="0"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sym typeface="Wingdings" panose="05000000000000000000" pitchFamily="2" charset="2"/>
              </a:rPr>
              <a:t>kolaudace jednoduchých staveb</a:t>
            </a:r>
          </a:p>
          <a:p>
            <a:pPr marL="342900" marR="0" lvl="0" indent="-342900" algn="just" defTabSz="914400" rtl="0" eaLnBrk="1" fontAlgn="auto" latinLnBrk="0" hangingPunct="1">
              <a:lnSpc>
                <a:spcPct val="100000"/>
              </a:lnSpc>
              <a:spcBef>
                <a:spcPts val="0"/>
              </a:spcBef>
              <a:spcAft>
                <a:spcPts val="600"/>
              </a:spcAft>
              <a:buClr>
                <a:srgbClr val="000099"/>
              </a:buClr>
              <a:buSzTx/>
              <a:buFont typeface="Wingdings" panose="05000000000000000000" pitchFamily="2" charset="2"/>
              <a:buChar char="§"/>
              <a:tabLst/>
              <a:defRPr/>
            </a:pPr>
            <a:r>
              <a:rPr lang="cs-CZ" sz="2200" dirty="0">
                <a:solidFill>
                  <a:prstClr val="black"/>
                </a:solidFill>
                <a:latin typeface="Calibri" panose="020F0502020204030204" pitchFamily="34" charset="0"/>
                <a:ea typeface="+mj-ea"/>
                <a:cs typeface="Calibri" panose="020F0502020204030204" pitchFamily="34" charset="0"/>
                <a:sym typeface="Wingdings" panose="05000000000000000000" pitchFamily="2" charset="2"/>
              </a:rPr>
              <a:t>výčet drobných, jednoduchých staveb i vyhrazených OZE staveb, s</a:t>
            </a:r>
            <a:r>
              <a:rPr kumimoji="0" lang="cs-CZ" sz="2200" b="0" i="0" u="none" strike="noStrike" kern="1200" cap="none" spc="0" normalizeH="0" baseline="0" noProof="0" dirty="0" err="1">
                <a:ln>
                  <a:noFill/>
                </a:ln>
                <a:solidFill>
                  <a:prstClr val="black"/>
                </a:solidFill>
                <a:effectLst/>
                <a:uLnTx/>
                <a:uFillTx/>
                <a:latin typeface="Calibri" panose="020F0502020204030204" pitchFamily="34" charset="0"/>
                <a:ea typeface="+mj-ea"/>
                <a:cs typeface="Calibri" panose="020F0502020204030204" pitchFamily="34" charset="0"/>
              </a:rPr>
              <a:t>tudny</a:t>
            </a:r>
            <a:r>
              <a:rPr kumimoji="0" lang="cs-CZ" sz="2200" b="0"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 a ČOV</a:t>
            </a:r>
          </a:p>
          <a:p>
            <a:pPr marL="342900" marR="0" lvl="0" indent="-342900" algn="just" defTabSz="914400" rtl="0" eaLnBrk="1" fontAlgn="auto" latinLnBrk="0" hangingPunct="1">
              <a:lnSpc>
                <a:spcPct val="100000"/>
              </a:lnSpc>
              <a:spcBef>
                <a:spcPts val="0"/>
              </a:spcBef>
              <a:spcAft>
                <a:spcPts val="600"/>
              </a:spcAft>
              <a:buClr>
                <a:srgbClr val="000099"/>
              </a:buClr>
              <a:buSzTx/>
              <a:buFont typeface="Wingdings" panose="05000000000000000000" pitchFamily="2" charset="2"/>
              <a:buChar char="§"/>
              <a:tabLst/>
              <a:defRPr/>
            </a:pPr>
            <a:r>
              <a:rPr lang="cs-CZ" sz="2400" b="1" dirty="0">
                <a:solidFill>
                  <a:srgbClr val="1E45A1"/>
                </a:solidFill>
                <a:latin typeface="Calibri" panose="020F0502020204030204" pitchFamily="34" charset="0"/>
                <a:ea typeface="+mj-ea"/>
                <a:cs typeface="Calibri" panose="020F0502020204030204" pitchFamily="34" charset="0"/>
              </a:rPr>
              <a:t>povinnosti vlastníka a stavebníka pro stavby dobíjecích stanic</a:t>
            </a:r>
          </a:p>
        </p:txBody>
      </p:sp>
      <p:sp>
        <p:nvSpPr>
          <p:cNvPr id="3" name="Nadpis 2"/>
          <p:cNvSpPr>
            <a:spLocks noGrp="1"/>
          </p:cNvSpPr>
          <p:nvPr>
            <p:ph type="title" idx="4294967295"/>
          </p:nvPr>
        </p:nvSpPr>
        <p:spPr>
          <a:xfrm>
            <a:off x="1271464" y="764704"/>
            <a:ext cx="9577064" cy="1440160"/>
          </a:xfrm>
          <a:prstGeom prst="rect">
            <a:avLst/>
          </a:prstGeom>
        </p:spPr>
        <p:txBody>
          <a:bodyPr/>
          <a:lstStyle/>
          <a:p>
            <a:pPr algn="l"/>
            <a:r>
              <a:rPr lang="cs-CZ" sz="2800" b="1" dirty="0">
                <a:solidFill>
                  <a:srgbClr val="1E45A1"/>
                </a:solidFill>
                <a:latin typeface="Calibri" panose="020F0502020204030204" pitchFamily="34" charset="0"/>
                <a:cs typeface="Calibri" panose="020F0502020204030204" pitchFamily="34" charset="0"/>
              </a:rPr>
              <a:t>Zákon č. 87/2025 Sb., kterým se mění zákon č. 458/2000 Sb., o podmínkách podnikání a o výkonu státní správy v energetických odvětvích a o změně některých zákonů ( LEX OZE III)</a:t>
            </a:r>
          </a:p>
        </p:txBody>
      </p:sp>
    </p:spTree>
    <p:extLst>
      <p:ext uri="{BB962C8B-B14F-4D97-AF65-F5344CB8AC3E}">
        <p14:creationId xmlns:p14="http://schemas.microsoft.com/office/powerpoint/2010/main" val="903202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Zástupný symbol pro obsah 1"/>
          <p:cNvSpPr>
            <a:spLocks noGrp="1"/>
          </p:cNvSpPr>
          <p:nvPr>
            <p:ph idx="4294967295"/>
          </p:nvPr>
        </p:nvSpPr>
        <p:spPr>
          <a:xfrm>
            <a:off x="1343472" y="2060848"/>
            <a:ext cx="10585176" cy="4464496"/>
          </a:xfrm>
          <a:prstGeom prst="rect">
            <a:avLst/>
          </a:prstGeom>
        </p:spPr>
        <p:txBody>
          <a:bodyPr>
            <a:noAutofit/>
          </a:bodyPr>
          <a:lstStyle/>
          <a:p>
            <a:pPr marL="0" indent="0">
              <a:spcBef>
                <a:spcPts val="0"/>
              </a:spcBef>
              <a:spcAft>
                <a:spcPts val="600"/>
              </a:spcAft>
              <a:buClr>
                <a:schemeClr val="accent1"/>
              </a:buClr>
              <a:buNone/>
            </a:pPr>
            <a:r>
              <a:rPr lang="cs-CZ" sz="2200" b="1" dirty="0">
                <a:latin typeface="Calibri" panose="020F0502020204030204" pitchFamily="34" charset="0"/>
                <a:cs typeface="Calibri" panose="020F0502020204030204" pitchFamily="34" charset="0"/>
              </a:rPr>
              <a:t>Směrnice o energetické náročnosti budov (§ 167) </a:t>
            </a:r>
          </a:p>
          <a:p>
            <a:pPr algn="just">
              <a:spcBef>
                <a:spcPts val="0"/>
              </a:spcBef>
              <a:spcAft>
                <a:spcPts val="600"/>
              </a:spcAft>
              <a:buClr>
                <a:schemeClr val="accent1"/>
              </a:buClr>
              <a:buFont typeface="Wingdings" panose="05000000000000000000" pitchFamily="2" charset="2"/>
              <a:buChar char="§"/>
            </a:pPr>
            <a:r>
              <a:rPr lang="pl-PL" sz="2200" dirty="0">
                <a:latin typeface="Calibri" panose="020F0502020204030204" pitchFamily="34" charset="0"/>
                <a:cs typeface="Calibri" panose="020F0502020204030204" pitchFamily="34" charset="0"/>
              </a:rPr>
              <a:t>pokud je to technicky možné, </a:t>
            </a:r>
            <a:r>
              <a:rPr lang="pl-PL" sz="2200" b="1" dirty="0">
                <a:latin typeface="Calibri" panose="020F0502020204030204" pitchFamily="34" charset="0"/>
                <a:cs typeface="Calibri" panose="020F0502020204030204" pitchFamily="34" charset="0"/>
              </a:rPr>
              <a:t>zajistit do 1. ledna 2027 </a:t>
            </a:r>
            <a:r>
              <a:rPr lang="pl-PL" sz="2200" dirty="0">
                <a:latin typeface="Calibri" panose="020F0502020204030204" pitchFamily="34" charset="0"/>
                <a:cs typeface="Calibri" panose="020F0502020204030204" pitchFamily="34" charset="0"/>
              </a:rPr>
              <a:t>za podmínek stanovených prováděcím právním předpisem instalaci alespoň 1 dobíjecí stanice na každých 10 parkovacích stání pro automobily nebo alespoň 50 % kabelovodů parkovacích stání pro automobily, pro jiné než obytné budovy, v nichž se používá energie k úpravě vnitřního prostředí za účelem vytápění nebo chlazení s více než 20 parkovacími stáními, tuto povinnost lze odložit do 1. ledna 2029, pokud vlastník instaloval alespoň 1 dobíjecí stanici mezi 28. květnem 2022 a 28. květnem 2024</a:t>
            </a:r>
          </a:p>
          <a:p>
            <a:pPr algn="just">
              <a:spcBef>
                <a:spcPts val="0"/>
              </a:spcBef>
              <a:spcAft>
                <a:spcPts val="600"/>
              </a:spcAft>
              <a:buClr>
                <a:schemeClr val="accent1"/>
              </a:buClr>
              <a:buFont typeface="Wingdings" panose="05000000000000000000" pitchFamily="2" charset="2"/>
              <a:buChar char="§"/>
            </a:pPr>
            <a:r>
              <a:rPr lang="cs-CZ" sz="2200" b="1" dirty="0">
                <a:latin typeface="Calibri" panose="020F0502020204030204" pitchFamily="34" charset="0"/>
                <a:cs typeface="Calibri" panose="020F0502020204030204" pitchFamily="34" charset="0"/>
              </a:rPr>
              <a:t>zajistit do 1. ledna 2033 </a:t>
            </a:r>
            <a:r>
              <a:rPr lang="cs-CZ" sz="2200" dirty="0">
                <a:latin typeface="Calibri" panose="020F0502020204030204" pitchFamily="34" charset="0"/>
                <a:cs typeface="Calibri" panose="020F0502020204030204" pitchFamily="34" charset="0"/>
              </a:rPr>
              <a:t>za podmínek stanovených prováděcím právním předpisem instalaci kabeláže pro alespoň 50 % stání pro automobily v jiné než obytné budově, v níž se používá energie k úpravě vnitřního prostředí za účelem vytápění nebo chlazení, a to pokud je vlastníkem nebo uživatelem této budovy veřejný subjekt,</a:t>
            </a:r>
            <a:endParaRPr lang="pl-PL" sz="2200" dirty="0">
              <a:latin typeface="Calibri" panose="020F0502020204030204" pitchFamily="34" charset="0"/>
              <a:cs typeface="Calibri" panose="020F0502020204030204" pitchFamily="34" charset="0"/>
            </a:endParaRPr>
          </a:p>
          <a:p>
            <a:pPr algn="just">
              <a:spcBef>
                <a:spcPts val="0"/>
              </a:spcBef>
              <a:spcAft>
                <a:spcPts val="600"/>
              </a:spcAft>
              <a:buClr>
                <a:schemeClr val="accent1"/>
              </a:buClr>
              <a:buFont typeface="Wingdings" panose="05000000000000000000" pitchFamily="2" charset="2"/>
              <a:buChar char="§"/>
            </a:pPr>
            <a:r>
              <a:rPr lang="pl-PL" sz="2200" dirty="0">
                <a:latin typeface="Calibri" panose="020F0502020204030204" pitchFamily="34" charset="0"/>
                <a:cs typeface="Calibri" panose="020F0502020204030204" pitchFamily="34" charset="0"/>
              </a:rPr>
              <a:t>technická proveditelnost bude definována ve vyhlášce č. 146/2024 Sb.  </a:t>
            </a:r>
          </a:p>
          <a:p>
            <a:pPr marL="0" indent="0" algn="just">
              <a:spcBef>
                <a:spcPts val="0"/>
              </a:spcBef>
              <a:spcAft>
                <a:spcPts val="600"/>
              </a:spcAft>
              <a:buClr>
                <a:schemeClr val="accent1"/>
              </a:buClr>
              <a:buNone/>
            </a:pPr>
            <a:r>
              <a:rPr lang="cs-CZ" sz="2200" dirty="0">
                <a:latin typeface="Calibri" panose="020F0502020204030204" pitchFamily="34" charset="0"/>
                <a:cs typeface="Calibri" panose="020F0502020204030204" pitchFamily="34" charset="0"/>
              </a:rPr>
              <a:t>		</a:t>
            </a:r>
          </a:p>
        </p:txBody>
      </p:sp>
      <p:sp>
        <p:nvSpPr>
          <p:cNvPr id="3" name="Nadpis 2"/>
          <p:cNvSpPr>
            <a:spLocks noGrp="1"/>
          </p:cNvSpPr>
          <p:nvPr>
            <p:ph type="title" idx="4294967295"/>
          </p:nvPr>
        </p:nvSpPr>
        <p:spPr>
          <a:xfrm>
            <a:off x="1271464" y="764704"/>
            <a:ext cx="9577064" cy="1440160"/>
          </a:xfrm>
          <a:prstGeom prst="rect">
            <a:avLst/>
          </a:prstGeom>
        </p:spPr>
        <p:txBody>
          <a:bodyPr/>
          <a:lstStyle/>
          <a:p>
            <a:pPr algn="l"/>
            <a:r>
              <a:rPr lang="cs-CZ" sz="2800" b="1" dirty="0">
                <a:solidFill>
                  <a:srgbClr val="1E45A1"/>
                </a:solidFill>
                <a:latin typeface="Calibri" panose="020F0502020204030204" pitchFamily="34" charset="0"/>
                <a:cs typeface="Calibri" panose="020F0502020204030204" pitchFamily="34" charset="0"/>
              </a:rPr>
              <a:t>Zákon č. 87/2025 Sb., kterým se mění zákon č. 458/2000 Sb., o podmínkách podnikání a o výkonu státní správy v energetických odvětvích a o změně některých zákonů ( LEX OZE III)</a:t>
            </a:r>
          </a:p>
        </p:txBody>
      </p:sp>
    </p:spTree>
    <p:extLst>
      <p:ext uri="{BB962C8B-B14F-4D97-AF65-F5344CB8AC3E}">
        <p14:creationId xmlns:p14="http://schemas.microsoft.com/office/powerpoint/2010/main" val="1150453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Zástupný symbol pro obsah 1"/>
          <p:cNvSpPr>
            <a:spLocks noGrp="1"/>
          </p:cNvSpPr>
          <p:nvPr>
            <p:ph idx="4294967295"/>
          </p:nvPr>
        </p:nvSpPr>
        <p:spPr>
          <a:xfrm>
            <a:off x="1343472" y="2636912"/>
            <a:ext cx="9865096" cy="4752528"/>
          </a:xfrm>
          <a:prstGeom prst="rect">
            <a:avLst/>
          </a:prstGeom>
        </p:spPr>
        <p:txBody>
          <a:bodyPr>
            <a:noAutofit/>
          </a:bodyPr>
          <a:lstStyle/>
          <a:p>
            <a:pPr>
              <a:spcBef>
                <a:spcPts val="0"/>
              </a:spcBef>
              <a:spcAft>
                <a:spcPts val="600"/>
              </a:spcAft>
              <a:buClr>
                <a:schemeClr val="accent1"/>
              </a:buClr>
              <a:buFont typeface="Wingdings" panose="05000000000000000000" pitchFamily="2" charset="2"/>
              <a:buChar char="§"/>
            </a:pPr>
            <a:r>
              <a:rPr kumimoji="0" lang="cs-CZ" sz="2200" b="0"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Účinnost od 01.08.2025</a:t>
            </a:r>
          </a:p>
          <a:p>
            <a:pPr marL="0" indent="0">
              <a:spcBef>
                <a:spcPts val="0"/>
              </a:spcBef>
              <a:spcAft>
                <a:spcPts val="600"/>
              </a:spcAft>
              <a:buClr>
                <a:schemeClr val="accent1"/>
              </a:buClr>
              <a:buNone/>
            </a:pPr>
            <a:endParaRPr kumimoji="0" lang="cs-CZ" sz="2200" b="0"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endParaRPr>
          </a:p>
          <a:p>
            <a:pPr marL="0" indent="0" algn="ctr">
              <a:buClr>
                <a:srgbClr val="000099"/>
              </a:buClr>
              <a:buNone/>
            </a:pPr>
            <a:r>
              <a:rPr lang="cs-CZ" sz="2200" dirty="0">
                <a:latin typeface="Calibri" panose="020F0502020204030204" pitchFamily="34" charset="0"/>
                <a:cs typeface="Calibri" panose="020F0502020204030204" pitchFamily="34" charset="0"/>
              </a:rPr>
              <a:t>V</a:t>
            </a:r>
            <a:r>
              <a:rPr lang="cs-CZ" sz="2200" b="1" dirty="0">
                <a:latin typeface="Calibri" panose="020F0502020204030204" pitchFamily="34" charset="0"/>
                <a:cs typeface="Calibri" panose="020F0502020204030204" pitchFamily="34" charset="0"/>
              </a:rPr>
              <a:t> § 152 Podrobné vymezení požadavků na výstavbu odstavec 1 a 2</a:t>
            </a:r>
            <a:r>
              <a:rPr lang="cs-CZ" sz="2200" dirty="0">
                <a:latin typeface="Calibri" panose="020F0502020204030204" pitchFamily="34" charset="0"/>
                <a:cs typeface="Calibri" panose="020F0502020204030204" pitchFamily="34" charset="0"/>
              </a:rPr>
              <a:t> nově znějí:</a:t>
            </a:r>
            <a:endParaRPr lang="cs-CZ" sz="2200" b="1" dirty="0">
              <a:latin typeface="Calibri" panose="020F0502020204030204" pitchFamily="34" charset="0"/>
              <a:cs typeface="Calibri" panose="020F0502020204030204" pitchFamily="34" charset="0"/>
            </a:endParaRPr>
          </a:p>
          <a:p>
            <a:pPr marL="0" indent="0" algn="just">
              <a:buClr>
                <a:srgbClr val="000099"/>
              </a:buClr>
              <a:buNone/>
            </a:pPr>
            <a:r>
              <a:rPr lang="cs-CZ" sz="2200" dirty="0">
                <a:latin typeface="Calibri" panose="020F0502020204030204" pitchFamily="34" charset="0"/>
                <a:cs typeface="Calibri" panose="020F0502020204030204" pitchFamily="34" charset="0"/>
              </a:rPr>
              <a:t>(1) Prováděcí právní předpis stanoví podrobné požadavky na výstavbu.</a:t>
            </a:r>
          </a:p>
          <a:p>
            <a:pPr marL="0" indent="0" algn="just">
              <a:buClr>
                <a:srgbClr val="000099"/>
              </a:buClr>
              <a:buNone/>
            </a:pPr>
            <a:r>
              <a:rPr lang="cs-CZ" sz="2200" dirty="0">
                <a:latin typeface="Calibri" panose="020F0502020204030204" pitchFamily="34" charset="0"/>
                <a:cs typeface="Calibri" panose="020F0502020204030204" pitchFamily="34" charset="0"/>
              </a:rPr>
              <a:t>(2) Územní samosprávné celky, které jsou k tomu tímto zákonem zmocněny, mohou stanovit prováděcím právním předpisem podrobné požadavky na výstavbu odchylně od prováděcího právního předpisu podle odstavce 1 </a:t>
            </a:r>
            <a:r>
              <a:rPr lang="cs-CZ" sz="2200" b="1" dirty="0">
                <a:latin typeface="Calibri" panose="020F0502020204030204" pitchFamily="34" charset="0"/>
                <a:cs typeface="Calibri" panose="020F0502020204030204" pitchFamily="34" charset="0"/>
              </a:rPr>
              <a:t>s výjimkou požadavků na výstavbu staveb dálnic, silnic, drah a civilních leteckých staveb a technických požadavků na stavby technické infrastruktury</a:t>
            </a:r>
            <a:r>
              <a:rPr lang="cs-CZ" sz="2200" dirty="0">
                <a:latin typeface="Calibri" panose="020F0502020204030204" pitchFamily="34" charset="0"/>
                <a:cs typeface="Calibri" panose="020F0502020204030204" pitchFamily="34" charset="0"/>
              </a:rPr>
              <a:t>.</a:t>
            </a:r>
          </a:p>
          <a:p>
            <a:pPr>
              <a:spcBef>
                <a:spcPts val="0"/>
              </a:spcBef>
              <a:spcAft>
                <a:spcPts val="600"/>
              </a:spcAft>
              <a:buClr>
                <a:schemeClr val="accent1"/>
              </a:buClr>
              <a:buFont typeface="Wingdings" panose="05000000000000000000" pitchFamily="2" charset="2"/>
              <a:buChar char="§"/>
            </a:pPr>
            <a:endParaRPr lang="cs-CZ" sz="2200" dirty="0">
              <a:solidFill>
                <a:prstClr val="black"/>
              </a:solidFill>
              <a:latin typeface="Calibri" panose="020F0502020204030204" pitchFamily="34" charset="0"/>
              <a:ea typeface="+mj-ea"/>
              <a:cs typeface="Calibri" panose="020F0502020204030204" pitchFamily="34" charset="0"/>
            </a:endParaRPr>
          </a:p>
          <a:p>
            <a:pPr>
              <a:spcBef>
                <a:spcPts val="0"/>
              </a:spcBef>
              <a:spcAft>
                <a:spcPts val="600"/>
              </a:spcAft>
              <a:buClr>
                <a:schemeClr val="accent1"/>
              </a:buClr>
              <a:buFont typeface="Wingdings" panose="05000000000000000000" pitchFamily="2" charset="2"/>
              <a:buChar char="§"/>
            </a:pPr>
            <a:endParaRPr kumimoji="0" lang="cs-CZ" sz="2200" b="0"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endParaRPr>
          </a:p>
          <a:p>
            <a:pPr marL="0" indent="0">
              <a:spcBef>
                <a:spcPts val="0"/>
              </a:spcBef>
              <a:spcAft>
                <a:spcPts val="600"/>
              </a:spcAft>
              <a:buClr>
                <a:schemeClr val="accent1"/>
              </a:buClr>
              <a:buNone/>
            </a:pPr>
            <a:endParaRPr lang="pl-PL" sz="2200" dirty="0">
              <a:latin typeface="Calibri" panose="020F0502020204030204" pitchFamily="34" charset="0"/>
              <a:cs typeface="Calibri" panose="020F0502020204030204" pitchFamily="34" charset="0"/>
            </a:endParaRPr>
          </a:p>
          <a:p>
            <a:pPr marL="0" indent="0" algn="just">
              <a:spcBef>
                <a:spcPts val="0"/>
              </a:spcBef>
              <a:spcAft>
                <a:spcPts val="600"/>
              </a:spcAft>
              <a:buClr>
                <a:srgbClr val="1E45A1"/>
              </a:buClr>
              <a:buNone/>
            </a:pPr>
            <a:endParaRPr lang="cs-CZ" sz="2200" dirty="0">
              <a:latin typeface="Calibri" panose="020F0502020204030204" pitchFamily="34" charset="0"/>
              <a:cs typeface="Calibri" panose="020F0502020204030204" pitchFamily="34" charset="0"/>
            </a:endParaRPr>
          </a:p>
        </p:txBody>
      </p:sp>
      <p:sp>
        <p:nvSpPr>
          <p:cNvPr id="3" name="Nadpis 2"/>
          <p:cNvSpPr>
            <a:spLocks noGrp="1"/>
          </p:cNvSpPr>
          <p:nvPr>
            <p:ph type="title" idx="4294967295"/>
          </p:nvPr>
        </p:nvSpPr>
        <p:spPr>
          <a:xfrm>
            <a:off x="1271464" y="764704"/>
            <a:ext cx="9721080" cy="792088"/>
          </a:xfrm>
          <a:prstGeom prst="rect">
            <a:avLst/>
          </a:prstGeom>
        </p:spPr>
        <p:txBody>
          <a:bodyPr/>
          <a:lstStyle/>
          <a:p>
            <a:pPr algn="l"/>
            <a:r>
              <a:rPr lang="cs-CZ" sz="2800" b="1" dirty="0">
                <a:solidFill>
                  <a:srgbClr val="1E45A1"/>
                </a:solidFill>
                <a:latin typeface="Calibri" panose="020F0502020204030204" pitchFamily="34" charset="0"/>
                <a:cs typeface="Calibri" panose="020F0502020204030204" pitchFamily="34" charset="0"/>
              </a:rPr>
              <a:t>Zákon č. 223/2025 Sb., kterým se mění zákon č. 458/2000 Sb., o podmínkách podnikání a o výkonu státní správy v energetických odvětvích a o změně některých zákonů (energetický zákon), ve znění pozdějších předpisů, a další související zákony (Lex Plyn)</a:t>
            </a:r>
          </a:p>
        </p:txBody>
      </p:sp>
    </p:spTree>
    <p:extLst>
      <p:ext uri="{BB962C8B-B14F-4D97-AF65-F5344CB8AC3E}">
        <p14:creationId xmlns:p14="http://schemas.microsoft.com/office/powerpoint/2010/main" val="318702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Zástupný symbol pro obsah 1"/>
          <p:cNvSpPr>
            <a:spLocks noGrp="1"/>
          </p:cNvSpPr>
          <p:nvPr>
            <p:ph idx="4294967295"/>
          </p:nvPr>
        </p:nvSpPr>
        <p:spPr>
          <a:xfrm>
            <a:off x="1343472" y="2060848"/>
            <a:ext cx="9865096" cy="4320480"/>
          </a:xfrm>
          <a:prstGeom prst="rect">
            <a:avLst/>
          </a:prstGeom>
        </p:spPr>
        <p:txBody>
          <a:bodyPr>
            <a:noAutofit/>
          </a:bodyPr>
          <a:lstStyle/>
          <a:p>
            <a:pPr marL="0" indent="0">
              <a:spcBef>
                <a:spcPts val="600"/>
              </a:spcBef>
              <a:buClr>
                <a:schemeClr val="accent1"/>
              </a:buClr>
              <a:buNone/>
            </a:pPr>
            <a:r>
              <a:rPr kumimoji="0" lang="cs-CZ" sz="2200" b="0"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Účinnost od 10.09.2025</a:t>
            </a:r>
          </a:p>
          <a:p>
            <a:pPr marL="0" indent="0">
              <a:spcBef>
                <a:spcPts val="600"/>
              </a:spcBef>
              <a:buClr>
                <a:schemeClr val="accent1"/>
              </a:buClr>
              <a:buNone/>
            </a:pPr>
            <a:endParaRPr lang="cs-CZ" sz="2200" b="1" dirty="0">
              <a:latin typeface="Calibri" panose="020F0502020204030204" pitchFamily="34" charset="0"/>
              <a:cs typeface="Calibri" panose="020F0502020204030204" pitchFamily="34" charset="0"/>
            </a:endParaRPr>
          </a:p>
          <a:p>
            <a:pPr marL="0" indent="0">
              <a:spcBef>
                <a:spcPts val="600"/>
              </a:spcBef>
              <a:buClr>
                <a:schemeClr val="accent1"/>
              </a:buClr>
              <a:buNone/>
            </a:pPr>
            <a:r>
              <a:rPr lang="cs-CZ" sz="2200" b="1" dirty="0">
                <a:latin typeface="Calibri" panose="020F0502020204030204" pitchFamily="34" charset="0"/>
                <a:cs typeface="Calibri" panose="020F0502020204030204" pitchFamily="34" charset="0"/>
              </a:rPr>
              <a:t>§ 32</a:t>
            </a:r>
          </a:p>
          <a:p>
            <a:pPr marL="0" indent="0">
              <a:spcBef>
                <a:spcPts val="600"/>
              </a:spcBef>
              <a:buClr>
                <a:schemeClr val="accent1"/>
              </a:buClr>
              <a:buNone/>
            </a:pPr>
            <a:r>
              <a:rPr lang="cs-CZ" sz="2200" strike="sngStrike" dirty="0">
                <a:latin typeface="Calibri" panose="020F0502020204030204" pitchFamily="34" charset="0"/>
                <a:cs typeface="Calibri" panose="020F0502020204030204" pitchFamily="34" charset="0"/>
              </a:rPr>
              <a:t>(1) V silničních ochranných pásmech lze provádět stavby a nestavební záměry pouze na základě povolení příslušného stavebního úřadu</a:t>
            </a:r>
            <a:r>
              <a:rPr lang="cs-CZ" sz="2200" strike="sngStrike" baseline="30000" dirty="0">
                <a:latin typeface="Calibri" panose="020F0502020204030204" pitchFamily="34" charset="0"/>
                <a:cs typeface="Calibri" panose="020F0502020204030204" pitchFamily="34" charset="0"/>
              </a:rPr>
              <a:t>40)</a:t>
            </a:r>
            <a:r>
              <a:rPr lang="cs-CZ" sz="2200" strike="sngStrike" dirty="0">
                <a:latin typeface="Calibri" panose="020F0502020204030204" pitchFamily="34" charset="0"/>
                <a:cs typeface="Calibri" panose="020F0502020204030204" pitchFamily="34" charset="0"/>
              </a:rPr>
              <a:t>.</a:t>
            </a:r>
          </a:p>
          <a:p>
            <a:pPr marL="0" indent="0">
              <a:spcBef>
                <a:spcPts val="600"/>
              </a:spcBef>
              <a:buClr>
                <a:schemeClr val="accent1"/>
              </a:buClr>
              <a:buNone/>
            </a:pPr>
            <a:r>
              <a:rPr lang="cs-CZ" sz="2200" strike="sngStrike" dirty="0">
                <a:latin typeface="Calibri" panose="020F0502020204030204" pitchFamily="34" charset="0"/>
                <a:cs typeface="Calibri" panose="020F0502020204030204" pitchFamily="34" charset="0"/>
              </a:rPr>
              <a:t>(2)</a:t>
            </a:r>
            <a:r>
              <a:rPr lang="cs-CZ" sz="2200" dirty="0">
                <a:latin typeface="Calibri" panose="020F0502020204030204" pitchFamily="34" charset="0"/>
                <a:cs typeface="Calibri" panose="020F0502020204030204" pitchFamily="34" charset="0"/>
              </a:rPr>
              <a:t> Vlastník pozemní komunikace je vždy účastníkem řízení o povolení stavby nebo činnosti v ochranném pásmu.</a:t>
            </a:r>
          </a:p>
          <a:p>
            <a:endParaRPr lang="cs-CZ" sz="1050" dirty="0"/>
          </a:p>
          <a:p>
            <a:pPr marL="0" indent="0" algn="just">
              <a:spcBef>
                <a:spcPts val="0"/>
              </a:spcBef>
              <a:spcAft>
                <a:spcPts val="600"/>
              </a:spcAft>
              <a:buClr>
                <a:srgbClr val="1E45A1"/>
              </a:buClr>
              <a:buNone/>
            </a:pPr>
            <a:endParaRPr lang="cs-CZ" sz="1400" dirty="0">
              <a:latin typeface="Calibri" panose="020F0502020204030204" pitchFamily="34" charset="0"/>
              <a:cs typeface="Calibri" panose="020F0502020204030204" pitchFamily="34" charset="0"/>
            </a:endParaRPr>
          </a:p>
        </p:txBody>
      </p:sp>
      <p:sp>
        <p:nvSpPr>
          <p:cNvPr id="3" name="Nadpis 2"/>
          <p:cNvSpPr>
            <a:spLocks noGrp="1"/>
          </p:cNvSpPr>
          <p:nvPr>
            <p:ph type="title" idx="4294967295"/>
          </p:nvPr>
        </p:nvSpPr>
        <p:spPr>
          <a:xfrm>
            <a:off x="1127448" y="620688"/>
            <a:ext cx="10153128" cy="864096"/>
          </a:xfrm>
          <a:prstGeom prst="rect">
            <a:avLst/>
          </a:prstGeom>
        </p:spPr>
        <p:txBody>
          <a:bodyPr/>
          <a:lstStyle/>
          <a:p>
            <a:pPr algn="l">
              <a:defRPr sz="2000">
                <a:latin typeface="+mn-lt"/>
                <a:ea typeface="+mn-ea"/>
                <a:cs typeface="+mn-cs"/>
                <a:sym typeface="Calibri"/>
              </a:defRPr>
            </a:pPr>
            <a:r>
              <a:rPr lang="cs-CZ" sz="2800" b="1" dirty="0">
                <a:solidFill>
                  <a:srgbClr val="1E45A1"/>
                </a:solidFill>
                <a:latin typeface="Calibri" panose="020F0502020204030204" pitchFamily="34" charset="0"/>
                <a:cs typeface="Calibri" panose="020F0502020204030204" pitchFamily="34" charset="0"/>
              </a:rPr>
              <a:t>Zákon č. 330/2025 Sb., o správě informací o stavbě a vystavěném prostředí a o změně některých dalších zákonů (Lex BIM)– ve vazbě na změnu zákona č. 13/1997 Sb. o pozemních komunikacích</a:t>
            </a:r>
            <a:endParaRPr lang="pl-PL" sz="2800" b="1" dirty="0">
              <a:solidFill>
                <a:srgbClr val="1E45A1"/>
              </a:solidFill>
              <a:latin typeface="+mn-lt"/>
              <a:ea typeface="+mn-ea"/>
              <a:cs typeface="+mn-cs"/>
            </a:endParaRPr>
          </a:p>
        </p:txBody>
      </p:sp>
    </p:spTree>
    <p:extLst>
      <p:ext uri="{BB962C8B-B14F-4D97-AF65-F5344CB8AC3E}">
        <p14:creationId xmlns:p14="http://schemas.microsoft.com/office/powerpoint/2010/main" val="823579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Zástupný symbol pro obsah 1"/>
          <p:cNvSpPr>
            <a:spLocks noGrp="1"/>
          </p:cNvSpPr>
          <p:nvPr>
            <p:ph idx="4294967295"/>
          </p:nvPr>
        </p:nvSpPr>
        <p:spPr>
          <a:xfrm>
            <a:off x="1343472" y="1556792"/>
            <a:ext cx="9865096" cy="4824536"/>
          </a:xfrm>
          <a:prstGeom prst="rect">
            <a:avLst/>
          </a:prstGeom>
        </p:spPr>
        <p:txBody>
          <a:bodyPr>
            <a:noAutofit/>
          </a:bodyPr>
          <a:lstStyle/>
          <a:p>
            <a:pPr marL="0" indent="0">
              <a:spcBef>
                <a:spcPts val="600"/>
              </a:spcBef>
              <a:buClr>
                <a:schemeClr val="accent1"/>
              </a:buClr>
              <a:buNone/>
            </a:pPr>
            <a:r>
              <a:rPr lang="cs-CZ" sz="2200" b="1" dirty="0">
                <a:latin typeface="Calibri" panose="020F0502020204030204" pitchFamily="34" charset="0"/>
                <a:cs typeface="Calibri" panose="020F0502020204030204" pitchFamily="34" charset="0"/>
              </a:rPr>
              <a:t>Přechodná ustanovení</a:t>
            </a:r>
          </a:p>
          <a:p>
            <a:pPr algn="just">
              <a:spcBef>
                <a:spcPts val="600"/>
              </a:spcBef>
              <a:buClr>
                <a:schemeClr val="accent1"/>
              </a:buClr>
              <a:buFont typeface="Wingdings" panose="05000000000000000000" pitchFamily="2" charset="2"/>
              <a:buChar char="§"/>
            </a:pPr>
            <a:r>
              <a:rPr lang="cs-CZ" sz="2200" dirty="0">
                <a:latin typeface="Calibri" panose="020F0502020204030204" pitchFamily="34" charset="0"/>
                <a:cs typeface="Calibri" panose="020F0502020204030204" pitchFamily="34" charset="0"/>
              </a:rPr>
              <a:t>reklamní zařízení zřízená přede dnem nabytí účinnosti tohoto zákona, k jejichž zřízení a provozování nebylo zákonem č. 13/1997 Sb., ve znění účinném přede dnem nabytí účinnosti tohoto zákona, vyžadováno povolení, lze do 5 let ode dne nabytí účinnosti tohoto zákona provozovat i bez povolení ke zřizování a provozování reklamního zařízení podle zákona č. 13/1997 Sb., ve znění účinném ode dne nabytí účinnosti tohoto zákona</a:t>
            </a:r>
          </a:p>
          <a:p>
            <a:pPr algn="just">
              <a:spcBef>
                <a:spcPts val="600"/>
              </a:spcBef>
              <a:buClr>
                <a:schemeClr val="accent1"/>
              </a:buClr>
              <a:buFont typeface="Wingdings" panose="05000000000000000000" pitchFamily="2" charset="2"/>
              <a:buChar char="§"/>
            </a:pPr>
            <a:endParaRPr lang="cs-CZ" sz="2200" dirty="0">
              <a:latin typeface="Calibri" panose="020F0502020204030204" pitchFamily="34" charset="0"/>
              <a:cs typeface="Calibri" panose="020F0502020204030204" pitchFamily="34" charset="0"/>
            </a:endParaRPr>
          </a:p>
          <a:p>
            <a:pPr algn="just">
              <a:spcBef>
                <a:spcPts val="600"/>
              </a:spcBef>
              <a:buClr>
                <a:schemeClr val="accent1"/>
              </a:buClr>
              <a:buFont typeface="Wingdings" panose="05000000000000000000" pitchFamily="2" charset="2"/>
              <a:buChar char="§"/>
            </a:pPr>
            <a:r>
              <a:rPr lang="cs-CZ" sz="2200" dirty="0">
                <a:latin typeface="Calibri" panose="020F0502020204030204" pitchFamily="34" charset="0"/>
                <a:cs typeface="Calibri" panose="020F0502020204030204" pitchFamily="34" charset="0"/>
              </a:rPr>
              <a:t>souhlas správce dálnice nebo silnice I. třídy s umístěním stavby nevyžadují stavby, pro které bylo přede dnem nabytí účinnosti tohoto zákona vydáno povolení záměru podle stavebního zákona</a:t>
            </a:r>
          </a:p>
          <a:p>
            <a:pPr marL="0" indent="0">
              <a:spcBef>
                <a:spcPts val="600"/>
              </a:spcBef>
              <a:buClr>
                <a:schemeClr val="accent1"/>
              </a:buClr>
              <a:buNone/>
            </a:pPr>
            <a:endParaRPr lang="cs-CZ" sz="2200" dirty="0">
              <a:latin typeface="Calibri" panose="020F0502020204030204" pitchFamily="34" charset="0"/>
              <a:cs typeface="Calibri" panose="020F0502020204030204" pitchFamily="34" charset="0"/>
            </a:endParaRPr>
          </a:p>
          <a:p>
            <a:pPr marL="0" indent="0" algn="just">
              <a:spcBef>
                <a:spcPts val="0"/>
              </a:spcBef>
              <a:spcAft>
                <a:spcPts val="600"/>
              </a:spcAft>
              <a:buClr>
                <a:srgbClr val="1E45A1"/>
              </a:buClr>
              <a:buNone/>
            </a:pPr>
            <a:endParaRPr lang="cs-CZ" sz="1400" dirty="0">
              <a:latin typeface="Calibri" panose="020F0502020204030204" pitchFamily="34" charset="0"/>
              <a:cs typeface="Calibri" panose="020F0502020204030204" pitchFamily="34" charset="0"/>
            </a:endParaRPr>
          </a:p>
        </p:txBody>
      </p:sp>
      <p:sp>
        <p:nvSpPr>
          <p:cNvPr id="3" name="Nadpis 2"/>
          <p:cNvSpPr>
            <a:spLocks noGrp="1"/>
          </p:cNvSpPr>
          <p:nvPr>
            <p:ph type="title" idx="4294967295"/>
          </p:nvPr>
        </p:nvSpPr>
        <p:spPr>
          <a:xfrm>
            <a:off x="1127448" y="620688"/>
            <a:ext cx="10153128" cy="864096"/>
          </a:xfrm>
          <a:prstGeom prst="rect">
            <a:avLst/>
          </a:prstGeom>
        </p:spPr>
        <p:txBody>
          <a:bodyPr/>
          <a:lstStyle/>
          <a:p>
            <a:pPr algn="l">
              <a:defRPr sz="2000">
                <a:latin typeface="+mn-lt"/>
                <a:ea typeface="+mn-ea"/>
                <a:cs typeface="+mn-cs"/>
                <a:sym typeface="Calibri"/>
              </a:defRPr>
            </a:pPr>
            <a:r>
              <a:rPr lang="it-IT" sz="2800" b="1" dirty="0">
                <a:solidFill>
                  <a:srgbClr val="1E45A1"/>
                </a:solidFill>
                <a:latin typeface="Calibri" panose="020F0502020204030204" pitchFamily="34" charset="0"/>
                <a:cs typeface="Calibri" panose="020F0502020204030204" pitchFamily="34" charset="0"/>
              </a:rPr>
              <a:t>Zákon č. </a:t>
            </a:r>
            <a:r>
              <a:rPr lang="cs-CZ" sz="2800" b="1" dirty="0">
                <a:solidFill>
                  <a:srgbClr val="1E45A1"/>
                </a:solidFill>
                <a:latin typeface="Calibri" panose="020F0502020204030204" pitchFamily="34" charset="0"/>
                <a:cs typeface="Calibri" panose="020F0502020204030204" pitchFamily="34" charset="0"/>
              </a:rPr>
              <a:t>330</a:t>
            </a:r>
            <a:r>
              <a:rPr lang="it-IT" sz="2800" b="1" dirty="0">
                <a:solidFill>
                  <a:srgbClr val="1E45A1"/>
                </a:solidFill>
                <a:latin typeface="Calibri" panose="020F0502020204030204" pitchFamily="34" charset="0"/>
                <a:cs typeface="Calibri" panose="020F0502020204030204" pitchFamily="34" charset="0"/>
              </a:rPr>
              <a:t>/2025 Sb.</a:t>
            </a:r>
            <a:r>
              <a:rPr lang="cs-CZ" sz="2800" b="1" dirty="0">
                <a:solidFill>
                  <a:srgbClr val="1E45A1"/>
                </a:solidFill>
                <a:latin typeface="Calibri" panose="020F0502020204030204" pitchFamily="34" charset="0"/>
                <a:cs typeface="Calibri" panose="020F0502020204030204" pitchFamily="34" charset="0"/>
              </a:rPr>
              <a:t> – změna zákona o pozemních komunikacích</a:t>
            </a:r>
            <a:endParaRPr lang="pl-PL" sz="2800" b="1" dirty="0">
              <a:solidFill>
                <a:srgbClr val="1E45A1"/>
              </a:solidFill>
              <a:latin typeface="+mn-lt"/>
              <a:ea typeface="+mn-ea"/>
              <a:cs typeface="+mn-cs"/>
            </a:endParaRPr>
          </a:p>
        </p:txBody>
      </p:sp>
    </p:spTree>
    <p:extLst>
      <p:ext uri="{BB962C8B-B14F-4D97-AF65-F5344CB8AC3E}">
        <p14:creationId xmlns:p14="http://schemas.microsoft.com/office/powerpoint/2010/main" val="1637737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Zástupný symbol pro obsah 1"/>
          <p:cNvSpPr>
            <a:spLocks noGrp="1"/>
          </p:cNvSpPr>
          <p:nvPr>
            <p:ph idx="4294967295"/>
          </p:nvPr>
        </p:nvSpPr>
        <p:spPr>
          <a:xfrm>
            <a:off x="1343472" y="1052736"/>
            <a:ext cx="10585176" cy="5544616"/>
          </a:xfrm>
          <a:prstGeom prst="rect">
            <a:avLst/>
          </a:prstGeom>
        </p:spPr>
        <p:txBody>
          <a:bodyPr>
            <a:noAutofit/>
          </a:bodyPr>
          <a:lstStyle/>
          <a:p>
            <a:pPr marL="0" indent="0">
              <a:spcBef>
                <a:spcPts val="600"/>
              </a:spcBef>
              <a:buClr>
                <a:schemeClr val="accent1"/>
              </a:buClr>
              <a:buNone/>
            </a:pPr>
            <a:r>
              <a:rPr lang="cs-CZ" sz="2200" b="1" dirty="0">
                <a:latin typeface="Calibri" panose="020F0502020204030204" pitchFamily="34" charset="0"/>
                <a:cs typeface="Calibri" panose="020F0502020204030204" pitchFamily="34" charset="0"/>
              </a:rPr>
              <a:t>Nový § 32a</a:t>
            </a:r>
          </a:p>
          <a:p>
            <a:pPr marL="0" indent="0">
              <a:spcBef>
                <a:spcPts val="600"/>
              </a:spcBef>
              <a:buClr>
                <a:schemeClr val="accent1"/>
              </a:buClr>
              <a:buNone/>
            </a:pPr>
            <a:r>
              <a:rPr lang="cs-CZ" sz="2200" b="1" dirty="0">
                <a:latin typeface="Calibri" panose="020F0502020204030204" pitchFamily="34" charset="0"/>
                <a:cs typeface="Calibri" panose="020F0502020204030204" pitchFamily="34" charset="0"/>
              </a:rPr>
              <a:t>Drobná stavba  bez povolení SU a bez souhlasu správce dálnice nebo silnice I. třídy</a:t>
            </a:r>
          </a:p>
          <a:p>
            <a:pPr algn="just">
              <a:spcBef>
                <a:spcPts val="600"/>
              </a:spcBef>
              <a:buClr>
                <a:schemeClr val="accent1"/>
              </a:buClr>
              <a:buFont typeface="Wingdings" panose="05000000000000000000" pitchFamily="2" charset="2"/>
              <a:buChar char="§"/>
            </a:pPr>
            <a:r>
              <a:rPr lang="cs-CZ" sz="2200" dirty="0">
                <a:latin typeface="Calibri" panose="020F0502020204030204" pitchFamily="34" charset="0"/>
                <a:cs typeface="Calibri" panose="020F0502020204030204" pitchFamily="34" charset="0"/>
              </a:rPr>
              <a:t>udržovací práce, jejichž provedení nemůže negativně ovlivnit zdraví osob, požární bezpečnost, stabilitu, vzhled stavby, životní prostředí nebo bezpečnost při užívání a nejde o udržovací práce na stavbě, která je kulturní památkou</a:t>
            </a:r>
          </a:p>
          <a:p>
            <a:pPr algn="just">
              <a:spcBef>
                <a:spcPts val="600"/>
              </a:spcBef>
              <a:buClr>
                <a:schemeClr val="accent1"/>
              </a:buClr>
              <a:buFont typeface="Wingdings" panose="05000000000000000000" pitchFamily="2" charset="2"/>
              <a:buChar char="§"/>
            </a:pPr>
            <a:r>
              <a:rPr lang="cs-CZ" sz="2200" dirty="0">
                <a:latin typeface="Calibri" panose="020F0502020204030204" pitchFamily="34" charset="0"/>
                <a:cs typeface="Calibri" panose="020F0502020204030204" pitchFamily="34" charset="0"/>
              </a:rPr>
              <a:t>stavební úpravy, pokud se jimi nezasahuje do nosných konstrukcí stavby, nemění se vzhled stavby ani způsob užívání stavby, jejich provedení nemůže negativně ovlivnit požární bezpečnost stavby a nejde o stavební úpravy stavby, která je kulturní památkou</a:t>
            </a:r>
          </a:p>
          <a:p>
            <a:pPr algn="just">
              <a:spcBef>
                <a:spcPts val="600"/>
              </a:spcBef>
              <a:buClr>
                <a:schemeClr val="accent1"/>
              </a:buClr>
              <a:buFont typeface="Wingdings" panose="05000000000000000000" pitchFamily="2" charset="2"/>
              <a:buChar char="§"/>
            </a:pPr>
            <a:r>
              <a:rPr lang="cs-CZ" sz="2200" dirty="0">
                <a:latin typeface="Calibri" panose="020F0502020204030204" pitchFamily="34" charset="0"/>
                <a:cs typeface="Calibri" panose="020F0502020204030204" pitchFamily="34" charset="0"/>
              </a:rPr>
              <a:t>stavební úpravy pro instalaci využívající obnovitelný zdroj energie s celkovým instalovaným výkonem do 100 kW, pokud se jimi nezasahuje do nosných konstrukcí stavby, nemění se způsob užívání stavby, nevyžaduje posouzení vlivů na životní prostředí, jsou splněny podmínky zejména požární bezpečnosti podle právního předpisu upravujícího požadavky na bezpečnou instalaci výroben elektřiny</a:t>
            </a:r>
          </a:p>
          <a:p>
            <a:pPr algn="just">
              <a:spcBef>
                <a:spcPts val="600"/>
              </a:spcBef>
              <a:buClr>
                <a:schemeClr val="accent1"/>
              </a:buClr>
              <a:buFont typeface="Wingdings" panose="05000000000000000000" pitchFamily="2" charset="2"/>
              <a:buChar char="§"/>
            </a:pPr>
            <a:r>
              <a:rPr lang="cs-CZ" sz="2200" dirty="0">
                <a:latin typeface="Calibri" panose="020F0502020204030204" pitchFamily="34" charset="0"/>
                <a:cs typeface="Calibri" panose="020F0502020204030204" pitchFamily="34" charset="0"/>
              </a:rPr>
              <a:t>udržovací práce nebo stavební úpravy pozemních komunikací (příloha č. 1 SZ </a:t>
            </a:r>
            <a:r>
              <a:rPr lang="cs-CZ" sz="2200" dirty="0" err="1">
                <a:latin typeface="Calibri" panose="020F0502020204030204" pitchFamily="34" charset="0"/>
                <a:cs typeface="Calibri" panose="020F0502020204030204" pitchFamily="34" charset="0"/>
              </a:rPr>
              <a:t>písm.g</a:t>
            </a:r>
            <a:r>
              <a:rPr lang="cs-CZ" sz="2200" dirty="0">
                <a:latin typeface="Calibri" panose="020F0502020204030204" pitchFamily="34" charset="0"/>
                <a:cs typeface="Calibri" panose="020F0502020204030204" pitchFamily="34" charset="0"/>
              </a:rPr>
              <a:t>)</a:t>
            </a:r>
          </a:p>
          <a:p>
            <a:pPr algn="just">
              <a:spcBef>
                <a:spcPts val="600"/>
              </a:spcBef>
              <a:buClr>
                <a:schemeClr val="accent1"/>
              </a:buClr>
              <a:buFont typeface="Wingdings" panose="05000000000000000000" pitchFamily="2" charset="2"/>
              <a:buChar char="§"/>
            </a:pPr>
            <a:r>
              <a:rPr lang="cs-CZ" sz="2200" dirty="0">
                <a:latin typeface="Calibri" panose="020F0502020204030204" pitchFamily="34" charset="0"/>
                <a:cs typeface="Calibri" panose="020F0502020204030204" pitchFamily="34" charset="0"/>
              </a:rPr>
              <a:t>udržovací práce nebo stavební úpravy staveb dráhy (příloha č. 1 SZ </a:t>
            </a:r>
            <a:r>
              <a:rPr lang="cs-CZ" sz="2200" dirty="0" err="1">
                <a:latin typeface="Calibri" panose="020F0502020204030204" pitchFamily="34" charset="0"/>
                <a:cs typeface="Calibri" panose="020F0502020204030204" pitchFamily="34" charset="0"/>
              </a:rPr>
              <a:t>písm.h</a:t>
            </a:r>
            <a:r>
              <a:rPr lang="cs-CZ" sz="2200" dirty="0">
                <a:latin typeface="Calibri" panose="020F0502020204030204" pitchFamily="34" charset="0"/>
                <a:cs typeface="Calibri" panose="020F0502020204030204" pitchFamily="34" charset="0"/>
              </a:rPr>
              <a:t>) </a:t>
            </a:r>
          </a:p>
        </p:txBody>
      </p:sp>
      <p:sp>
        <p:nvSpPr>
          <p:cNvPr id="3" name="Nadpis 2"/>
          <p:cNvSpPr>
            <a:spLocks noGrp="1"/>
          </p:cNvSpPr>
          <p:nvPr>
            <p:ph type="title" idx="4294967295"/>
          </p:nvPr>
        </p:nvSpPr>
        <p:spPr>
          <a:xfrm>
            <a:off x="1343472" y="548680"/>
            <a:ext cx="10081120" cy="504056"/>
          </a:xfrm>
          <a:prstGeom prst="rect">
            <a:avLst/>
          </a:prstGeom>
        </p:spPr>
        <p:txBody>
          <a:bodyPr/>
          <a:lstStyle/>
          <a:p>
            <a:pPr algn="l">
              <a:defRPr sz="2000">
                <a:latin typeface="+mn-lt"/>
                <a:ea typeface="+mn-ea"/>
                <a:cs typeface="+mn-cs"/>
                <a:sym typeface="Calibri"/>
              </a:defRPr>
            </a:pPr>
            <a:r>
              <a:rPr lang="it-IT" sz="2800" b="1" dirty="0">
                <a:solidFill>
                  <a:srgbClr val="1E45A1"/>
                </a:solidFill>
                <a:latin typeface="Calibri" panose="020F0502020204030204" pitchFamily="34" charset="0"/>
                <a:cs typeface="Calibri" panose="020F0502020204030204" pitchFamily="34" charset="0"/>
              </a:rPr>
              <a:t>Zákon č. </a:t>
            </a:r>
            <a:r>
              <a:rPr lang="cs-CZ" sz="2800" b="1" dirty="0">
                <a:solidFill>
                  <a:srgbClr val="1E45A1"/>
                </a:solidFill>
                <a:latin typeface="Calibri" panose="020F0502020204030204" pitchFamily="34" charset="0"/>
                <a:cs typeface="Calibri" panose="020F0502020204030204" pitchFamily="34" charset="0"/>
              </a:rPr>
              <a:t>330</a:t>
            </a:r>
            <a:r>
              <a:rPr lang="it-IT" sz="2800" b="1" dirty="0">
                <a:solidFill>
                  <a:srgbClr val="1E45A1"/>
                </a:solidFill>
                <a:latin typeface="Calibri" panose="020F0502020204030204" pitchFamily="34" charset="0"/>
                <a:cs typeface="Calibri" panose="020F0502020204030204" pitchFamily="34" charset="0"/>
              </a:rPr>
              <a:t>/2025 Sb.</a:t>
            </a:r>
            <a:r>
              <a:rPr lang="cs-CZ" sz="2800" b="1" dirty="0">
                <a:solidFill>
                  <a:srgbClr val="1E45A1"/>
                </a:solidFill>
                <a:latin typeface="Calibri" panose="020F0502020204030204" pitchFamily="34" charset="0"/>
                <a:cs typeface="Calibri" panose="020F0502020204030204" pitchFamily="34" charset="0"/>
              </a:rPr>
              <a:t> – změna zákona o pozemních komunikacích</a:t>
            </a:r>
            <a:endParaRPr lang="pl-PL" sz="2800" b="1" dirty="0">
              <a:solidFill>
                <a:srgbClr val="1E45A1"/>
              </a:solidFill>
              <a:latin typeface="+mn-lt"/>
              <a:ea typeface="+mn-ea"/>
              <a:cs typeface="+mn-cs"/>
            </a:endParaRPr>
          </a:p>
        </p:txBody>
      </p:sp>
    </p:spTree>
    <p:extLst>
      <p:ext uri="{BB962C8B-B14F-4D97-AF65-F5344CB8AC3E}">
        <p14:creationId xmlns:p14="http://schemas.microsoft.com/office/powerpoint/2010/main" val="1552891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Zástupný symbol pro obsah 1"/>
          <p:cNvSpPr>
            <a:spLocks noGrp="1"/>
          </p:cNvSpPr>
          <p:nvPr>
            <p:ph idx="4294967295"/>
          </p:nvPr>
        </p:nvSpPr>
        <p:spPr>
          <a:xfrm>
            <a:off x="1343472" y="1052736"/>
            <a:ext cx="10081120" cy="5544616"/>
          </a:xfrm>
          <a:prstGeom prst="rect">
            <a:avLst/>
          </a:prstGeom>
        </p:spPr>
        <p:txBody>
          <a:bodyPr>
            <a:noAutofit/>
          </a:bodyPr>
          <a:lstStyle/>
          <a:p>
            <a:pPr marL="0" indent="0">
              <a:spcBef>
                <a:spcPts val="600"/>
              </a:spcBef>
              <a:buClr>
                <a:schemeClr val="accent1"/>
              </a:buClr>
              <a:buNone/>
            </a:pPr>
            <a:r>
              <a:rPr lang="cs-CZ" sz="2200" b="1" dirty="0">
                <a:latin typeface="Calibri" panose="020F0502020204030204" pitchFamily="34" charset="0"/>
                <a:cs typeface="Calibri" panose="020F0502020204030204" pitchFamily="34" charset="0"/>
              </a:rPr>
              <a:t>Nový § 32a</a:t>
            </a:r>
          </a:p>
          <a:p>
            <a:pPr marL="0" indent="0">
              <a:spcBef>
                <a:spcPts val="600"/>
              </a:spcBef>
              <a:buClr>
                <a:schemeClr val="accent1"/>
              </a:buClr>
              <a:buNone/>
            </a:pPr>
            <a:r>
              <a:rPr lang="cs-CZ" sz="2200" b="1" dirty="0">
                <a:latin typeface="Calibri" panose="020F0502020204030204" pitchFamily="34" charset="0"/>
                <a:cs typeface="Calibri" panose="020F0502020204030204" pitchFamily="34" charset="0"/>
              </a:rPr>
              <a:t>Drobná stavba bez povolení SU se souhlasem správce </a:t>
            </a:r>
            <a:r>
              <a:rPr lang="pl-PL" sz="2200" b="1" dirty="0">
                <a:latin typeface="Calibri" panose="020F0502020204030204" pitchFamily="34" charset="0"/>
                <a:cs typeface="Calibri" panose="020F0502020204030204" pitchFamily="34" charset="0"/>
              </a:rPr>
              <a:t>dálnice nebo silnice I. třídy s umístěním stavby v ochranném pásmu</a:t>
            </a:r>
            <a:endParaRPr lang="cs-CZ" sz="2200" b="1" dirty="0">
              <a:latin typeface="Calibri" panose="020F0502020204030204" pitchFamily="34" charset="0"/>
              <a:cs typeface="Calibri" panose="020F0502020204030204" pitchFamily="34" charset="0"/>
            </a:endParaRPr>
          </a:p>
          <a:p>
            <a:pPr algn="just">
              <a:spcBef>
                <a:spcPts val="600"/>
              </a:spcBef>
              <a:buClr>
                <a:schemeClr val="accent1"/>
              </a:buClr>
              <a:buFont typeface="Wingdings" panose="05000000000000000000" pitchFamily="2" charset="2"/>
              <a:buChar char="§"/>
            </a:pPr>
            <a:r>
              <a:rPr lang="cs-CZ" sz="2200" dirty="0">
                <a:latin typeface="Calibri" panose="020F0502020204030204" pitchFamily="34" charset="0"/>
                <a:cs typeface="Calibri" panose="020F0502020204030204" pitchFamily="34" charset="0"/>
              </a:rPr>
              <a:t>drobná stavba (vyjma staveb  v bodě 1 písm. d) až h) přílohy č. 1) v silničním ochranném pásmu ve vzdálenosti do 25 m od osy přilehlého jízdního pásu dálnice nebo silnice I</a:t>
            </a:r>
          </a:p>
          <a:p>
            <a:pPr marL="0" indent="0">
              <a:spcBef>
                <a:spcPts val="600"/>
              </a:spcBef>
              <a:buClr>
                <a:schemeClr val="accent1"/>
              </a:buClr>
              <a:buNone/>
            </a:pPr>
            <a:endParaRPr lang="cs-CZ" sz="2200" dirty="0">
              <a:latin typeface="Calibri" panose="020F0502020204030204" pitchFamily="34" charset="0"/>
              <a:cs typeface="Calibri" panose="020F0502020204030204" pitchFamily="34" charset="0"/>
            </a:endParaRPr>
          </a:p>
          <a:p>
            <a:pPr marL="0" indent="0">
              <a:spcBef>
                <a:spcPts val="600"/>
              </a:spcBef>
              <a:buClr>
                <a:schemeClr val="accent1"/>
              </a:buClr>
              <a:buNone/>
            </a:pPr>
            <a:r>
              <a:rPr lang="cs-CZ" sz="2200" b="1" dirty="0">
                <a:latin typeface="Calibri" panose="020F0502020204030204" pitchFamily="34" charset="0"/>
                <a:cs typeface="Calibri" panose="020F0502020204030204" pitchFamily="34" charset="0"/>
              </a:rPr>
              <a:t>Souhlas správce </a:t>
            </a:r>
            <a:r>
              <a:rPr lang="pl-PL" sz="2200" b="1" dirty="0">
                <a:latin typeface="Calibri" panose="020F0502020204030204" pitchFamily="34" charset="0"/>
                <a:cs typeface="Calibri" panose="020F0502020204030204" pitchFamily="34" charset="0"/>
              </a:rPr>
              <a:t>dálnice nebo silnice I. třídy </a:t>
            </a:r>
            <a:r>
              <a:rPr lang="cs-CZ" sz="2200" b="1" dirty="0">
                <a:latin typeface="Calibri" panose="020F0502020204030204" pitchFamily="34" charset="0"/>
                <a:cs typeface="Calibri" panose="020F0502020204030204" pitchFamily="34" charset="0"/>
              </a:rPr>
              <a:t>s umístěním stavby v ochranném pásmu</a:t>
            </a:r>
          </a:p>
          <a:p>
            <a:pPr algn="just">
              <a:spcBef>
                <a:spcPts val="600"/>
              </a:spcBef>
              <a:buClr>
                <a:schemeClr val="accent1"/>
              </a:buClr>
              <a:buFont typeface="Wingdings" panose="05000000000000000000" pitchFamily="2" charset="2"/>
              <a:buChar char="§"/>
            </a:pPr>
            <a:r>
              <a:rPr lang="cs-CZ" sz="2200" dirty="0">
                <a:latin typeface="Calibri" panose="020F0502020204030204" pitchFamily="34" charset="0"/>
                <a:cs typeface="Calibri" panose="020F0502020204030204" pitchFamily="34" charset="0"/>
              </a:rPr>
              <a:t>písemný</a:t>
            </a:r>
          </a:p>
          <a:p>
            <a:pPr algn="just">
              <a:spcBef>
                <a:spcPts val="600"/>
              </a:spcBef>
              <a:buClr>
                <a:schemeClr val="accent1"/>
              </a:buClr>
              <a:buFont typeface="Wingdings" panose="05000000000000000000" pitchFamily="2" charset="2"/>
              <a:buChar char="§"/>
            </a:pPr>
            <a:r>
              <a:rPr lang="cs-CZ" sz="2200" dirty="0">
                <a:latin typeface="Calibri" panose="020F0502020204030204" pitchFamily="34" charset="0"/>
                <a:cs typeface="Calibri" panose="020F0502020204030204" pitchFamily="34" charset="0"/>
              </a:rPr>
              <a:t>může obsahovat podmínky pro provedení a užívání drobné stavby.  </a:t>
            </a:r>
          </a:p>
          <a:p>
            <a:pPr algn="just">
              <a:spcBef>
                <a:spcPts val="600"/>
              </a:spcBef>
              <a:buClr>
                <a:schemeClr val="accent1"/>
              </a:buClr>
              <a:buFont typeface="Wingdings" panose="05000000000000000000" pitchFamily="2" charset="2"/>
              <a:buChar char="§"/>
            </a:pPr>
            <a:r>
              <a:rPr lang="cs-CZ" sz="2200" dirty="0">
                <a:latin typeface="Calibri" panose="020F0502020204030204" pitchFamily="34" charset="0"/>
                <a:cs typeface="Calibri" panose="020F0502020204030204" pitchFamily="34" charset="0"/>
              </a:rPr>
              <a:t>se neudělí, pokud by umístěním drobné stavby podle odstavce 1 mohlo dojít k </a:t>
            </a:r>
          </a:p>
          <a:p>
            <a:pPr lvl="2" algn="just">
              <a:spcBef>
                <a:spcPts val="600"/>
              </a:spcBef>
              <a:buClr>
                <a:schemeClr val="accent1"/>
              </a:buClr>
              <a:buFont typeface="Wingdings" panose="05000000000000000000" pitchFamily="2" charset="2"/>
              <a:buChar char="§"/>
            </a:pPr>
            <a:r>
              <a:rPr lang="cs-CZ" sz="2200" dirty="0">
                <a:latin typeface="Calibri" panose="020F0502020204030204" pitchFamily="34" charset="0"/>
                <a:cs typeface="Calibri" panose="020F0502020204030204" pitchFamily="34" charset="0"/>
              </a:rPr>
              <a:t>ohrožení bezpečnosti nebo plynulosti silničního provozu </a:t>
            </a:r>
          </a:p>
          <a:p>
            <a:pPr lvl="2" algn="just">
              <a:spcBef>
                <a:spcPts val="600"/>
              </a:spcBef>
              <a:buClr>
                <a:schemeClr val="accent1"/>
              </a:buClr>
              <a:buFont typeface="Wingdings" panose="05000000000000000000" pitchFamily="2" charset="2"/>
              <a:buChar char="§"/>
            </a:pPr>
            <a:r>
              <a:rPr lang="cs-CZ" sz="2200" dirty="0">
                <a:latin typeface="Calibri" panose="020F0502020204030204" pitchFamily="34" charset="0"/>
                <a:cs typeface="Calibri" panose="020F0502020204030204" pitchFamily="34" charset="0"/>
              </a:rPr>
              <a:t>narušení technického stavu dálnice nebo silnice I. třídy</a:t>
            </a:r>
          </a:p>
          <a:p>
            <a:pPr lvl="2" algn="just">
              <a:spcBef>
                <a:spcPts val="600"/>
              </a:spcBef>
              <a:buClr>
                <a:schemeClr val="accent1"/>
              </a:buClr>
              <a:buFont typeface="Wingdings" panose="05000000000000000000" pitchFamily="2" charset="2"/>
              <a:buChar char="§"/>
            </a:pPr>
            <a:r>
              <a:rPr lang="cs-CZ" sz="2200" dirty="0">
                <a:latin typeface="Calibri" panose="020F0502020204030204" pitchFamily="34" charset="0"/>
                <a:cs typeface="Calibri" panose="020F0502020204030204" pitchFamily="34" charset="0"/>
              </a:rPr>
              <a:t>omezení její správy nebo provozu</a:t>
            </a:r>
          </a:p>
          <a:p>
            <a:pPr marL="0" indent="0" algn="just">
              <a:spcBef>
                <a:spcPts val="0"/>
              </a:spcBef>
              <a:spcAft>
                <a:spcPts val="600"/>
              </a:spcAft>
              <a:buClr>
                <a:srgbClr val="1E45A1"/>
              </a:buClr>
              <a:buNone/>
            </a:pPr>
            <a:endParaRPr lang="cs-CZ" sz="1600" dirty="0">
              <a:latin typeface="Calibri" panose="020F0502020204030204" pitchFamily="34" charset="0"/>
              <a:cs typeface="Calibri" panose="020F0502020204030204" pitchFamily="34" charset="0"/>
            </a:endParaRPr>
          </a:p>
        </p:txBody>
      </p:sp>
      <p:sp>
        <p:nvSpPr>
          <p:cNvPr id="3" name="Nadpis 2"/>
          <p:cNvSpPr>
            <a:spLocks noGrp="1"/>
          </p:cNvSpPr>
          <p:nvPr>
            <p:ph type="title" idx="4294967295"/>
          </p:nvPr>
        </p:nvSpPr>
        <p:spPr>
          <a:xfrm>
            <a:off x="1343472" y="548680"/>
            <a:ext cx="10081120" cy="504056"/>
          </a:xfrm>
          <a:prstGeom prst="rect">
            <a:avLst/>
          </a:prstGeom>
        </p:spPr>
        <p:txBody>
          <a:bodyPr/>
          <a:lstStyle/>
          <a:p>
            <a:pPr algn="l">
              <a:defRPr sz="2000">
                <a:latin typeface="+mn-lt"/>
                <a:ea typeface="+mn-ea"/>
                <a:cs typeface="+mn-cs"/>
                <a:sym typeface="Calibri"/>
              </a:defRPr>
            </a:pPr>
            <a:r>
              <a:rPr lang="it-IT" sz="2800" b="1" dirty="0">
                <a:solidFill>
                  <a:srgbClr val="1E45A1"/>
                </a:solidFill>
                <a:latin typeface="Calibri" panose="020F0502020204030204" pitchFamily="34" charset="0"/>
                <a:cs typeface="Calibri" panose="020F0502020204030204" pitchFamily="34" charset="0"/>
              </a:rPr>
              <a:t>Zákon č. </a:t>
            </a:r>
            <a:r>
              <a:rPr lang="cs-CZ" sz="2800" b="1" dirty="0">
                <a:solidFill>
                  <a:srgbClr val="1E45A1"/>
                </a:solidFill>
                <a:latin typeface="Calibri" panose="020F0502020204030204" pitchFamily="34" charset="0"/>
                <a:cs typeface="Calibri" panose="020F0502020204030204" pitchFamily="34" charset="0"/>
              </a:rPr>
              <a:t>330</a:t>
            </a:r>
            <a:r>
              <a:rPr lang="it-IT" sz="2800" b="1" dirty="0">
                <a:solidFill>
                  <a:srgbClr val="1E45A1"/>
                </a:solidFill>
                <a:latin typeface="Calibri" panose="020F0502020204030204" pitchFamily="34" charset="0"/>
                <a:cs typeface="Calibri" panose="020F0502020204030204" pitchFamily="34" charset="0"/>
              </a:rPr>
              <a:t>/2025 Sb.</a:t>
            </a:r>
            <a:r>
              <a:rPr lang="cs-CZ" sz="2800" b="1" dirty="0">
                <a:solidFill>
                  <a:srgbClr val="1E45A1"/>
                </a:solidFill>
                <a:latin typeface="Calibri" panose="020F0502020204030204" pitchFamily="34" charset="0"/>
                <a:cs typeface="Calibri" panose="020F0502020204030204" pitchFamily="34" charset="0"/>
              </a:rPr>
              <a:t> – změna zákona o pozemních komunikacích</a:t>
            </a:r>
            <a:endParaRPr lang="pl-PL" sz="2800" b="1" dirty="0">
              <a:solidFill>
                <a:srgbClr val="1E45A1"/>
              </a:solidFill>
              <a:latin typeface="+mn-lt"/>
              <a:ea typeface="+mn-ea"/>
              <a:cs typeface="+mn-cs"/>
            </a:endParaRPr>
          </a:p>
        </p:txBody>
      </p:sp>
    </p:spTree>
    <p:extLst>
      <p:ext uri="{BB962C8B-B14F-4D97-AF65-F5344CB8AC3E}">
        <p14:creationId xmlns:p14="http://schemas.microsoft.com/office/powerpoint/2010/main" val="700855097"/>
      </p:ext>
    </p:extLst>
  </p:cSld>
  <p:clrMapOvr>
    <a:masterClrMapping/>
  </p:clrMapOvr>
</p:sld>
</file>

<file path=ppt/theme/theme1.xml><?xml version="1.0" encoding="utf-8"?>
<a:theme xmlns:a="http://schemas.openxmlformats.org/drawingml/2006/main" name="MMR_klas">
  <a:themeElements>
    <a:clrScheme name="Barvy MMR">
      <a:dk1>
        <a:sysClr val="windowText" lastClr="000000"/>
      </a:dk1>
      <a:lt1>
        <a:sysClr val="window" lastClr="FFFFFF"/>
      </a:lt1>
      <a:dk2>
        <a:srgbClr val="262626"/>
      </a:dk2>
      <a:lt2>
        <a:srgbClr val="EEECE1"/>
      </a:lt2>
      <a:accent1>
        <a:srgbClr val="000099"/>
      </a:accent1>
      <a:accent2>
        <a:srgbClr val="00AF3F"/>
      </a:accent2>
      <a:accent3>
        <a:srgbClr val="F9E300"/>
      </a:accent3>
      <a:accent4>
        <a:srgbClr val="E21C18"/>
      </a:accent4>
      <a:accent5>
        <a:srgbClr val="24A7AF"/>
      </a:accent5>
      <a:accent6>
        <a:srgbClr val="868686"/>
      </a:accent6>
      <a:hlink>
        <a:srgbClr val="00AF3F"/>
      </a:hlink>
      <a:folHlink>
        <a:srgbClr val="868686"/>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MMR_klas">
  <a:themeElements>
    <a:clrScheme name="Barvy MMR">
      <a:dk1>
        <a:sysClr val="windowText" lastClr="000000"/>
      </a:dk1>
      <a:lt1>
        <a:sysClr val="window" lastClr="FFFFFF"/>
      </a:lt1>
      <a:dk2>
        <a:srgbClr val="262626"/>
      </a:dk2>
      <a:lt2>
        <a:srgbClr val="EEECE1"/>
      </a:lt2>
      <a:accent1>
        <a:srgbClr val="000099"/>
      </a:accent1>
      <a:accent2>
        <a:srgbClr val="00AF3F"/>
      </a:accent2>
      <a:accent3>
        <a:srgbClr val="F9E300"/>
      </a:accent3>
      <a:accent4>
        <a:srgbClr val="E21C18"/>
      </a:accent4>
      <a:accent5>
        <a:srgbClr val="24A7AF"/>
      </a:accent5>
      <a:accent6>
        <a:srgbClr val="868686"/>
      </a:accent6>
      <a:hlink>
        <a:srgbClr val="00AF3F"/>
      </a:hlink>
      <a:folHlink>
        <a:srgbClr val="868686"/>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MMR_klas">
  <a:themeElements>
    <a:clrScheme name="Barvy MMR">
      <a:dk1>
        <a:sysClr val="windowText" lastClr="000000"/>
      </a:dk1>
      <a:lt1>
        <a:sysClr val="window" lastClr="FFFFFF"/>
      </a:lt1>
      <a:dk2>
        <a:srgbClr val="262626"/>
      </a:dk2>
      <a:lt2>
        <a:srgbClr val="EEECE1"/>
      </a:lt2>
      <a:accent1>
        <a:srgbClr val="000099"/>
      </a:accent1>
      <a:accent2>
        <a:srgbClr val="00AF3F"/>
      </a:accent2>
      <a:accent3>
        <a:srgbClr val="F9E300"/>
      </a:accent3>
      <a:accent4>
        <a:srgbClr val="E21C18"/>
      </a:accent4>
      <a:accent5>
        <a:srgbClr val="24A7AF"/>
      </a:accent5>
      <a:accent6>
        <a:srgbClr val="868686"/>
      </a:accent6>
      <a:hlink>
        <a:srgbClr val="00AF3F"/>
      </a:hlink>
      <a:folHlink>
        <a:srgbClr val="868686"/>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MMR_klas">
  <a:themeElements>
    <a:clrScheme name="Barvy MMR">
      <a:dk1>
        <a:sysClr val="windowText" lastClr="000000"/>
      </a:dk1>
      <a:lt1>
        <a:sysClr val="window" lastClr="FFFFFF"/>
      </a:lt1>
      <a:dk2>
        <a:srgbClr val="262626"/>
      </a:dk2>
      <a:lt2>
        <a:srgbClr val="EEECE1"/>
      </a:lt2>
      <a:accent1>
        <a:srgbClr val="000099"/>
      </a:accent1>
      <a:accent2>
        <a:srgbClr val="00AF3F"/>
      </a:accent2>
      <a:accent3>
        <a:srgbClr val="F9E300"/>
      </a:accent3>
      <a:accent4>
        <a:srgbClr val="E21C18"/>
      </a:accent4>
      <a:accent5>
        <a:srgbClr val="24A7AF"/>
      </a:accent5>
      <a:accent6>
        <a:srgbClr val="868686"/>
      </a:accent6>
      <a:hlink>
        <a:srgbClr val="00AF3F"/>
      </a:hlink>
      <a:folHlink>
        <a:srgbClr val="868686"/>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MMR_klas">
  <a:themeElements>
    <a:clrScheme name="Barvy MMR">
      <a:dk1>
        <a:sysClr val="windowText" lastClr="000000"/>
      </a:dk1>
      <a:lt1>
        <a:sysClr val="window" lastClr="FFFFFF"/>
      </a:lt1>
      <a:dk2>
        <a:srgbClr val="262626"/>
      </a:dk2>
      <a:lt2>
        <a:srgbClr val="EEECE1"/>
      </a:lt2>
      <a:accent1>
        <a:srgbClr val="000099"/>
      </a:accent1>
      <a:accent2>
        <a:srgbClr val="00AF3F"/>
      </a:accent2>
      <a:accent3>
        <a:srgbClr val="F9E300"/>
      </a:accent3>
      <a:accent4>
        <a:srgbClr val="E21C18"/>
      </a:accent4>
      <a:accent5>
        <a:srgbClr val="24A7AF"/>
      </a:accent5>
      <a:accent6>
        <a:srgbClr val="868686"/>
      </a:accent6>
      <a:hlink>
        <a:srgbClr val="00AF3F"/>
      </a:hlink>
      <a:folHlink>
        <a:srgbClr val="868686"/>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MMR_klas</Template>
  <TotalTime>8856</TotalTime>
  <Words>1684</Words>
  <Application>Microsoft Office PowerPoint</Application>
  <PresentationFormat>Širokoúhlá obrazovka</PresentationFormat>
  <Paragraphs>128</Paragraphs>
  <Slides>15</Slides>
  <Notes>14</Notes>
  <HiddenSlides>0</HiddenSlides>
  <MMClips>0</MMClips>
  <ScaleCrop>false</ScaleCrop>
  <HeadingPairs>
    <vt:vector size="6" baseType="variant">
      <vt:variant>
        <vt:lpstr>Použitá písma</vt:lpstr>
      </vt:variant>
      <vt:variant>
        <vt:i4>5</vt:i4>
      </vt:variant>
      <vt:variant>
        <vt:lpstr>Motiv</vt:lpstr>
      </vt:variant>
      <vt:variant>
        <vt:i4>6</vt:i4>
      </vt:variant>
      <vt:variant>
        <vt:lpstr>Nadpisy snímků</vt:lpstr>
      </vt:variant>
      <vt:variant>
        <vt:i4>15</vt:i4>
      </vt:variant>
    </vt:vector>
  </HeadingPairs>
  <TitlesOfParts>
    <vt:vector size="26" baseType="lpstr">
      <vt:lpstr>Arial</vt:lpstr>
      <vt:lpstr>Calibri</vt:lpstr>
      <vt:lpstr>Calibri </vt:lpstr>
      <vt:lpstr>Calibri Light</vt:lpstr>
      <vt:lpstr>Wingdings</vt:lpstr>
      <vt:lpstr>MMR_klas</vt:lpstr>
      <vt:lpstr>1_MMR_klas</vt:lpstr>
      <vt:lpstr>2_MMR_klas</vt:lpstr>
      <vt:lpstr>3_MMR_klas</vt:lpstr>
      <vt:lpstr>Motiv Office</vt:lpstr>
      <vt:lpstr>4_MMR_klas</vt:lpstr>
      <vt:lpstr>Prezentace aplikace PowerPoint</vt:lpstr>
      <vt:lpstr>Legislativní rámec </vt:lpstr>
      <vt:lpstr>Zákon č. 87/2025 Sb., kterým se mění zákon č. 458/2000 Sb., o podmínkách podnikání a o výkonu státní správy v energetických odvětvích a o změně některých zákonů ( LEX OZE III)</vt:lpstr>
      <vt:lpstr>Zákon č. 87/2025 Sb., kterým se mění zákon č. 458/2000 Sb., o podmínkách podnikání a o výkonu státní správy v energetických odvětvích a o změně některých zákonů ( LEX OZE III)</vt:lpstr>
      <vt:lpstr>Zákon č. 223/2025 Sb., kterým se mění zákon č. 458/2000 Sb., o podmínkách podnikání a o výkonu státní správy v energetických odvětvích a o změně některých zákonů (energetický zákon), ve znění pozdějších předpisů, a další související zákony (Lex Plyn)</vt:lpstr>
      <vt:lpstr>Zákon č. 330/2025 Sb., o správě informací o stavbě a vystavěném prostředí a o změně některých dalších zákonů (Lex BIM)– ve vazbě na změnu zákona č. 13/1997 Sb. o pozemních komunikacích</vt:lpstr>
      <vt:lpstr>Zákon č. 330/2025 Sb. – změna zákona o pozemních komunikacích</vt:lpstr>
      <vt:lpstr>Zákon č. 330/2025 Sb. – změna zákona o pozemních komunikacích</vt:lpstr>
      <vt:lpstr>Zákon č. 330/2025 Sb. – změna zákona o pozemních komunikacích</vt:lpstr>
      <vt:lpstr>Zákon č. 330/2025 Sb. – změna zákona o pozemních komunikacích</vt:lpstr>
      <vt:lpstr>Zákon č. 330/2025 Sb. – změnu zákona o drahách</vt:lpstr>
      <vt:lpstr>Zákon č. 330/2025 Sb. – změnu zákona o drahách</vt:lpstr>
      <vt:lpstr>Zákon č. 330/2025 Sb. – změnu zákona o drahách</vt:lpstr>
      <vt:lpstr>Zákon č. 330/2025 Sb. – změnu zákona o drahách</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Marečková Jitka</dc:creator>
  <cp:lastModifiedBy>Hadžić Žanet</cp:lastModifiedBy>
  <cp:revision>373</cp:revision>
  <cp:lastPrinted>2021-08-19T08:11:50Z</cp:lastPrinted>
  <dcterms:created xsi:type="dcterms:W3CDTF">2021-08-18T07:31:15Z</dcterms:created>
  <dcterms:modified xsi:type="dcterms:W3CDTF">2025-09-23T19:12:22Z</dcterms:modified>
</cp:coreProperties>
</file>